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8" r:id="rId4"/>
    <p:sldId id="291" r:id="rId5"/>
    <p:sldId id="261" r:id="rId6"/>
    <p:sldId id="295" r:id="rId7"/>
    <p:sldId id="260" r:id="rId8"/>
    <p:sldId id="272" r:id="rId9"/>
    <p:sldId id="292" r:id="rId10"/>
    <p:sldId id="293" r:id="rId11"/>
    <p:sldId id="294" r:id="rId12"/>
    <p:sldId id="298" r:id="rId13"/>
    <p:sldId id="266" r:id="rId14"/>
    <p:sldId id="265" r:id="rId15"/>
    <p:sldId id="269" r:id="rId16"/>
    <p:sldId id="275" r:id="rId17"/>
    <p:sldId id="270" r:id="rId18"/>
    <p:sldId id="271" r:id="rId19"/>
    <p:sldId id="276" r:id="rId20"/>
    <p:sldId id="278" r:id="rId21"/>
    <p:sldId id="282" r:id="rId22"/>
    <p:sldId id="277" r:id="rId23"/>
    <p:sldId id="281" r:id="rId24"/>
    <p:sldId id="279" r:id="rId25"/>
    <p:sldId id="285" r:id="rId26"/>
    <p:sldId id="280" r:id="rId27"/>
    <p:sldId id="283" r:id="rId28"/>
    <p:sldId id="284" r:id="rId29"/>
    <p:sldId id="287" r:id="rId30"/>
    <p:sldId id="288" r:id="rId31"/>
    <p:sldId id="289" r:id="rId32"/>
    <p:sldId id="290" r:id="rId33"/>
    <p:sldId id="273" r:id="rId34"/>
    <p:sldId id="301" r:id="rId35"/>
    <p:sldId id="299" r:id="rId36"/>
    <p:sldId id="302" r:id="rId37"/>
    <p:sldId id="300" r:id="rId38"/>
    <p:sldId id="303" r:id="rId39"/>
    <p:sldId id="304" r:id="rId40"/>
    <p:sldId id="297" r:id="rId41"/>
    <p:sldId id="296" r:id="rId4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D2D5"/>
    <a:srgbClr val="3F4556"/>
    <a:srgbClr val="C28A97"/>
    <a:srgbClr val="E4D8DB"/>
    <a:srgbClr val="D9C9CC"/>
    <a:srgbClr val="716660"/>
    <a:srgbClr val="FF8F92"/>
    <a:srgbClr val="FF898C"/>
    <a:srgbClr val="FF9396"/>
    <a:srgbClr val="FF94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14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5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349D17-CB34-41F7-ABF4-0EEC62B9C8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81FC18B-E804-4588-86D0-5084B97B1C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0A8049-A7BC-4184-AF23-BCDB84246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9C378-231C-4616-872D-EB229D46F1D1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EAAC08-BC6B-45B5-B029-1E67579C4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0F1BA5-F8CF-4050-B2BB-D91A3AF80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89BF2-9D9B-4EBB-82C4-F19619262E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605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9BF8E5-B2D2-4A2D-A887-52FD6954D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41B45EC-A0E9-4DF0-92B1-7469EC7F93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70C494-5C86-4928-B41E-3DC3FDFA8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9C378-231C-4616-872D-EB229D46F1D1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E8C96F-B09F-4DC4-B309-398D3E555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824021-E430-47D9-80CD-D6C253794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89BF2-9D9B-4EBB-82C4-F19619262E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836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A6AB80B-E8CF-4E31-A518-F176802A76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86358B1-B286-4A34-9130-6428B394C5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17ACB9-EDE6-4F18-95FE-0D9E9106B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9C378-231C-4616-872D-EB229D46F1D1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2FB7DA-FDAF-4A49-B8ED-5CCA366D5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EB4D94-7FCA-4F7D-9005-6426624CB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89BF2-9D9B-4EBB-82C4-F19619262E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6383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369EEC-F566-4D88-9009-A4C324EC7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2D749E-5F5B-468C-A476-315076656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84DABD-9E98-4D99-AE48-41EC2B6B7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9C378-231C-4616-872D-EB229D46F1D1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DF6A6D-D017-418E-A114-A4C5DA8C6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66EEFD-16F1-41C4-AF1F-4E8FC7A74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89BF2-9D9B-4EBB-82C4-F19619262E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8590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42146B-DB9D-4B6F-81AF-658088481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896EC-74E8-4CCD-B0E4-BD6D31DC50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D2483F-4463-4A9C-AEB1-4E89EFD07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9C378-231C-4616-872D-EB229D46F1D1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D68F21-F79D-42B9-A586-11E28A239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A43125-380D-4F54-AF60-6630B1039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89BF2-9D9B-4EBB-82C4-F19619262E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263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AF52BD-492A-4497-8E9C-2CA231D81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89FE1C-6C05-4AD8-9AD2-05508A2CCE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EFBA22-1B31-4801-8B50-9B4A67FDD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F8285C0-89F9-4C33-8255-84FE6159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9C378-231C-4616-872D-EB229D46F1D1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AECAED-5AAB-4F42-987C-F7299BE2C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A08356F-2DA9-4EDD-8B02-B6900A100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89BF2-9D9B-4EBB-82C4-F19619262E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0841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1D8CC9-184D-4B60-9264-447251CAF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84127E-F963-4CA9-944C-D0763A79F2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29C090C-D00D-49A1-B271-90F030042F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820AAB5-DECD-489B-8E07-617187D7CF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ADB44F7-3256-4A82-A0D1-2F9E51815B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13603CF-497C-4344-8F07-D4DEA4370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9C378-231C-4616-872D-EB229D46F1D1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ADA59E2-DF65-427E-B2B2-A84186B75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82DA872-B4A3-4020-8152-02E91CF65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89BF2-9D9B-4EBB-82C4-F19619262E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30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F4E8EB-73B2-4DDB-858D-B25B5C080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D3A23A5-05F6-4605-851C-DC1951319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9C378-231C-4616-872D-EB229D46F1D1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D355D8F-C04A-4E54-B675-55E89DCB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D1D38E-C6D7-4EED-A3E2-5A2382E81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89BF2-9D9B-4EBB-82C4-F19619262E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9582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116F6F7-8566-47B1-9FA4-7BCD726AB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9C378-231C-4616-872D-EB229D46F1D1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1E9BC82-0EDD-4763-9559-81AEA8EC7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97F45C3-9981-4CAD-9B84-46B575AA6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89BF2-9D9B-4EBB-82C4-F19619262E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214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2B716A-8C68-4614-AF7A-1B24EAE66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A1EF30-6960-43D7-8C98-E6B796A6A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82903EB-60C7-4723-B6DA-604271E5D9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2D0677-6381-4134-8C9E-A42BC2F55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9C378-231C-4616-872D-EB229D46F1D1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82E3541-0C78-4D57-83F6-56B36B6AD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618B897-3508-40A1-94CD-559B4F1C1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89BF2-9D9B-4EBB-82C4-F19619262E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5390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2E03C0-E4C0-41E3-8E13-E2BD53A23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EC96F39-3D52-4D40-8AC2-BB25727B44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E371BED-1BAA-4D05-B1D5-F491C84E53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5508B8-DC84-4E1B-82C2-B8FE54B2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9C378-231C-4616-872D-EB229D46F1D1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5ABDDE-E692-4683-BEEC-776F92E52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8F391E-91C4-4F07-A683-E732ADAB1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89BF2-9D9B-4EBB-82C4-F19619262E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2383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F30D666-F8C8-4E90-A2FB-16E4AF120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11D24E-7DB5-4D02-A38E-6141FE880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E88533-0E7C-4B78-B240-9F9EB41CF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99C378-231C-4616-872D-EB229D46F1D1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98587B-E42D-4728-93A1-1E9114F96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40B156-EDBE-4125-A019-918E00CFC9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289BF2-9D9B-4EBB-82C4-F19619262E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7577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9.png"/><Relationship Id="rId4" Type="http://schemas.openxmlformats.org/officeDocument/2006/relationships/image" Target="../media/image5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png"/><Relationship Id="rId3" Type="http://schemas.openxmlformats.org/officeDocument/2006/relationships/image" Target="../media/image61.png"/><Relationship Id="rId7" Type="http://schemas.openxmlformats.org/officeDocument/2006/relationships/image" Target="../media/image64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5" Type="http://schemas.openxmlformats.org/officeDocument/2006/relationships/image" Target="../media/image9.png"/><Relationship Id="rId4" Type="http://schemas.openxmlformats.org/officeDocument/2006/relationships/image" Target="../media/image62.png"/><Relationship Id="rId9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9.png"/><Relationship Id="rId5" Type="http://schemas.openxmlformats.org/officeDocument/2006/relationships/image" Target="../media/image78.png"/><Relationship Id="rId4" Type="http://schemas.openxmlformats.org/officeDocument/2006/relationships/image" Target="../media/image7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8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2.png"/><Relationship Id="rId4" Type="http://schemas.openxmlformats.org/officeDocument/2006/relationships/image" Target="../media/image9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8A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9306272-AD16-49A1-B377-5BC5CA76E772}"/>
              </a:ext>
            </a:extLst>
          </p:cNvPr>
          <p:cNvSpPr txBox="1"/>
          <p:nvPr/>
        </p:nvSpPr>
        <p:spPr>
          <a:xfrm>
            <a:off x="3152725" y="1221878"/>
            <a:ext cx="58865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>
                <a:solidFill>
                  <a:srgbClr val="3F4556"/>
                </a:solidFill>
                <a:latin typeface="Agency FB" panose="020B0503020202020204" pitchFamily="34" charset="0"/>
              </a:rPr>
              <a:t>Hotel Unmanned System</a:t>
            </a:r>
            <a:endParaRPr lang="ko-KR" altLang="en-US" sz="1400" b="1" dirty="0">
              <a:solidFill>
                <a:srgbClr val="3F4556"/>
              </a:solidFill>
              <a:latin typeface="Agency FB" panose="020B0503020202020204" pitchFamily="34" charset="0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5BAA7E6-ABA1-4629-B466-15110428BE34}"/>
              </a:ext>
            </a:extLst>
          </p:cNvPr>
          <p:cNvCxnSpPr/>
          <p:nvPr/>
        </p:nvCxnSpPr>
        <p:spPr>
          <a:xfrm>
            <a:off x="2103662" y="2216284"/>
            <a:ext cx="8024318" cy="14588"/>
          </a:xfrm>
          <a:prstGeom prst="line">
            <a:avLst/>
          </a:prstGeom>
          <a:ln>
            <a:solidFill>
              <a:srgbClr val="3F45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사다리꼴 15">
            <a:extLst>
              <a:ext uri="{FF2B5EF4-FFF2-40B4-BE49-F238E27FC236}">
                <a16:creationId xmlns:a16="http://schemas.microsoft.com/office/drawing/2014/main" id="{25B0FF6A-3D2E-4FEB-A06B-F5B0CBDFBB8B}"/>
              </a:ext>
            </a:extLst>
          </p:cNvPr>
          <p:cNvSpPr/>
          <p:nvPr/>
        </p:nvSpPr>
        <p:spPr>
          <a:xfrm>
            <a:off x="3186926" y="2685556"/>
            <a:ext cx="6979154" cy="4281244"/>
          </a:xfrm>
          <a:custGeom>
            <a:avLst/>
            <a:gdLst>
              <a:gd name="connsiteX0" fmla="*/ 0 w 8605024"/>
              <a:gd name="connsiteY0" fmla="*/ 4281244 h 4281244"/>
              <a:gd name="connsiteX1" fmla="*/ 4302512 w 8605024"/>
              <a:gd name="connsiteY1" fmla="*/ 0 h 4281244"/>
              <a:gd name="connsiteX2" fmla="*/ 4302512 w 8605024"/>
              <a:gd name="connsiteY2" fmla="*/ 0 h 4281244"/>
              <a:gd name="connsiteX3" fmla="*/ 8605024 w 8605024"/>
              <a:gd name="connsiteY3" fmla="*/ 4281244 h 4281244"/>
              <a:gd name="connsiteX4" fmla="*/ 0 w 8605024"/>
              <a:gd name="connsiteY4" fmla="*/ 4281244 h 4281244"/>
              <a:gd name="connsiteX0" fmla="*/ 0 w 8605024"/>
              <a:gd name="connsiteY0" fmla="*/ 4281244 h 4281244"/>
              <a:gd name="connsiteX1" fmla="*/ 4302512 w 8605024"/>
              <a:gd name="connsiteY1" fmla="*/ 0 h 4281244"/>
              <a:gd name="connsiteX2" fmla="*/ 4302512 w 8605024"/>
              <a:gd name="connsiteY2" fmla="*/ 0 h 4281244"/>
              <a:gd name="connsiteX3" fmla="*/ 6928624 w 8605024"/>
              <a:gd name="connsiteY3" fmla="*/ 2629394 h 4281244"/>
              <a:gd name="connsiteX4" fmla="*/ 8605024 w 8605024"/>
              <a:gd name="connsiteY4" fmla="*/ 4281244 h 4281244"/>
              <a:gd name="connsiteX5" fmla="*/ 0 w 8605024"/>
              <a:gd name="connsiteY5" fmla="*/ 4281244 h 4281244"/>
              <a:gd name="connsiteX0" fmla="*/ 0 w 6928624"/>
              <a:gd name="connsiteY0" fmla="*/ 4281244 h 4281244"/>
              <a:gd name="connsiteX1" fmla="*/ 4302512 w 6928624"/>
              <a:gd name="connsiteY1" fmla="*/ 0 h 4281244"/>
              <a:gd name="connsiteX2" fmla="*/ 4302512 w 6928624"/>
              <a:gd name="connsiteY2" fmla="*/ 0 h 4281244"/>
              <a:gd name="connsiteX3" fmla="*/ 6928624 w 6928624"/>
              <a:gd name="connsiteY3" fmla="*/ 2629394 h 4281244"/>
              <a:gd name="connsiteX4" fmla="*/ 6890524 w 6928624"/>
              <a:gd name="connsiteY4" fmla="*/ 4243144 h 4281244"/>
              <a:gd name="connsiteX5" fmla="*/ 0 w 6928624"/>
              <a:gd name="connsiteY5" fmla="*/ 4281244 h 4281244"/>
              <a:gd name="connsiteX0" fmla="*/ 0 w 7023874"/>
              <a:gd name="connsiteY0" fmla="*/ 4281244 h 4281244"/>
              <a:gd name="connsiteX1" fmla="*/ 4302512 w 7023874"/>
              <a:gd name="connsiteY1" fmla="*/ 0 h 4281244"/>
              <a:gd name="connsiteX2" fmla="*/ 4302512 w 7023874"/>
              <a:gd name="connsiteY2" fmla="*/ 0 h 4281244"/>
              <a:gd name="connsiteX3" fmla="*/ 6928624 w 7023874"/>
              <a:gd name="connsiteY3" fmla="*/ 2629394 h 4281244"/>
              <a:gd name="connsiteX4" fmla="*/ 7023874 w 7023874"/>
              <a:gd name="connsiteY4" fmla="*/ 4281244 h 4281244"/>
              <a:gd name="connsiteX5" fmla="*/ 0 w 7023874"/>
              <a:gd name="connsiteY5" fmla="*/ 4281244 h 4281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23874" h="4281244">
                <a:moveTo>
                  <a:pt x="0" y="4281244"/>
                </a:moveTo>
                <a:lnTo>
                  <a:pt x="4302512" y="0"/>
                </a:lnTo>
                <a:lnTo>
                  <a:pt x="4302512" y="0"/>
                </a:lnTo>
                <a:cubicBezTo>
                  <a:pt x="5171533" y="857415"/>
                  <a:pt x="6059603" y="1771979"/>
                  <a:pt x="6928624" y="2629394"/>
                </a:cubicBezTo>
                <a:lnTo>
                  <a:pt x="7023874" y="4281244"/>
                </a:lnTo>
                <a:lnTo>
                  <a:pt x="0" y="4281244"/>
                </a:lnTo>
                <a:close/>
              </a:path>
            </a:pathLst>
          </a:custGeom>
          <a:solidFill>
            <a:srgbClr val="D9C9CC">
              <a:alpha val="55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사다리꼴 15">
            <a:extLst>
              <a:ext uri="{FF2B5EF4-FFF2-40B4-BE49-F238E27FC236}">
                <a16:creationId xmlns:a16="http://schemas.microsoft.com/office/drawing/2014/main" id="{85307A78-08DE-4A00-A4E2-D945D9F04FC2}"/>
              </a:ext>
            </a:extLst>
          </p:cNvPr>
          <p:cNvSpPr/>
          <p:nvPr/>
        </p:nvSpPr>
        <p:spPr>
          <a:xfrm flipH="1">
            <a:off x="2148384" y="2628406"/>
            <a:ext cx="6671766" cy="4360516"/>
          </a:xfrm>
          <a:custGeom>
            <a:avLst/>
            <a:gdLst>
              <a:gd name="connsiteX0" fmla="*/ 0 w 8605024"/>
              <a:gd name="connsiteY0" fmla="*/ 4281244 h 4281244"/>
              <a:gd name="connsiteX1" fmla="*/ 4302512 w 8605024"/>
              <a:gd name="connsiteY1" fmla="*/ 0 h 4281244"/>
              <a:gd name="connsiteX2" fmla="*/ 4302512 w 8605024"/>
              <a:gd name="connsiteY2" fmla="*/ 0 h 4281244"/>
              <a:gd name="connsiteX3" fmla="*/ 8605024 w 8605024"/>
              <a:gd name="connsiteY3" fmla="*/ 4281244 h 4281244"/>
              <a:gd name="connsiteX4" fmla="*/ 0 w 8605024"/>
              <a:gd name="connsiteY4" fmla="*/ 4281244 h 4281244"/>
              <a:gd name="connsiteX0" fmla="*/ 0 w 8605024"/>
              <a:gd name="connsiteY0" fmla="*/ 4281244 h 4281244"/>
              <a:gd name="connsiteX1" fmla="*/ 4302512 w 8605024"/>
              <a:gd name="connsiteY1" fmla="*/ 0 h 4281244"/>
              <a:gd name="connsiteX2" fmla="*/ 4302512 w 8605024"/>
              <a:gd name="connsiteY2" fmla="*/ 0 h 4281244"/>
              <a:gd name="connsiteX3" fmla="*/ 6928624 w 8605024"/>
              <a:gd name="connsiteY3" fmla="*/ 2629394 h 4281244"/>
              <a:gd name="connsiteX4" fmla="*/ 8605024 w 8605024"/>
              <a:gd name="connsiteY4" fmla="*/ 4281244 h 4281244"/>
              <a:gd name="connsiteX5" fmla="*/ 0 w 8605024"/>
              <a:gd name="connsiteY5" fmla="*/ 4281244 h 4281244"/>
              <a:gd name="connsiteX0" fmla="*/ 0 w 6928624"/>
              <a:gd name="connsiteY0" fmla="*/ 4281244 h 4281244"/>
              <a:gd name="connsiteX1" fmla="*/ 4302512 w 6928624"/>
              <a:gd name="connsiteY1" fmla="*/ 0 h 4281244"/>
              <a:gd name="connsiteX2" fmla="*/ 4302512 w 6928624"/>
              <a:gd name="connsiteY2" fmla="*/ 0 h 4281244"/>
              <a:gd name="connsiteX3" fmla="*/ 6928624 w 6928624"/>
              <a:gd name="connsiteY3" fmla="*/ 2629394 h 4281244"/>
              <a:gd name="connsiteX4" fmla="*/ 6890524 w 6928624"/>
              <a:gd name="connsiteY4" fmla="*/ 4243144 h 4281244"/>
              <a:gd name="connsiteX5" fmla="*/ 0 w 6928624"/>
              <a:gd name="connsiteY5" fmla="*/ 4281244 h 4281244"/>
              <a:gd name="connsiteX0" fmla="*/ 0 w 7023874"/>
              <a:gd name="connsiteY0" fmla="*/ 4281244 h 4281244"/>
              <a:gd name="connsiteX1" fmla="*/ 4302512 w 7023874"/>
              <a:gd name="connsiteY1" fmla="*/ 0 h 4281244"/>
              <a:gd name="connsiteX2" fmla="*/ 4302512 w 7023874"/>
              <a:gd name="connsiteY2" fmla="*/ 0 h 4281244"/>
              <a:gd name="connsiteX3" fmla="*/ 6928624 w 7023874"/>
              <a:gd name="connsiteY3" fmla="*/ 2629394 h 4281244"/>
              <a:gd name="connsiteX4" fmla="*/ 7023874 w 7023874"/>
              <a:gd name="connsiteY4" fmla="*/ 4281244 h 4281244"/>
              <a:gd name="connsiteX5" fmla="*/ 0 w 7023874"/>
              <a:gd name="connsiteY5" fmla="*/ 4281244 h 4281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23874" h="4281244">
                <a:moveTo>
                  <a:pt x="0" y="4281244"/>
                </a:moveTo>
                <a:lnTo>
                  <a:pt x="4302512" y="0"/>
                </a:lnTo>
                <a:lnTo>
                  <a:pt x="4302512" y="0"/>
                </a:lnTo>
                <a:cubicBezTo>
                  <a:pt x="5171533" y="857415"/>
                  <a:pt x="6059603" y="1771979"/>
                  <a:pt x="6928624" y="2629394"/>
                </a:cubicBezTo>
                <a:lnTo>
                  <a:pt x="7023874" y="4281244"/>
                </a:lnTo>
                <a:lnTo>
                  <a:pt x="0" y="4281244"/>
                </a:lnTo>
                <a:close/>
              </a:path>
            </a:pathLst>
          </a:custGeom>
          <a:solidFill>
            <a:srgbClr val="D9C9CC">
              <a:alpha val="55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그림 4" descr="건물, 하늘, 실외, 대형이(가) 표시된 사진&#10;&#10;자동 생성된 설명">
            <a:extLst>
              <a:ext uri="{FF2B5EF4-FFF2-40B4-BE49-F238E27FC236}">
                <a16:creationId xmlns:a16="http://schemas.microsoft.com/office/drawing/2014/main" id="{DDB6CEDE-FC6A-4819-B60A-071D07E94B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80" b="77434" l="8586" r="89495">
                        <a14:foregroundMark x1="61111" y1="30973" x2="61944" y2="29598"/>
                        <a14:foregroundMark x1="76540" y1="33928" x2="78990" y2="39676"/>
                        <a14:foregroundMark x1="81212" y1="35398" x2="78039" y2="30820"/>
                        <a14:foregroundMark x1="61486" y1="29282" x2="60000" y2="31268"/>
                        <a14:foregroundMark x1="60000" y1="31268" x2="56869" y2="38201"/>
                        <a14:foregroundMark x1="60202" y1="29941" x2="59488" y2="27904"/>
                        <a14:foregroundMark x1="29394" y1="34071" x2="23333" y2="33038"/>
                        <a14:foregroundMark x1="23333" y1="33038" x2="18485" y2="34661"/>
                        <a14:foregroundMark x1="18485" y1="34661" x2="15716" y2="42330"/>
                        <a14:foregroundMark x1="12414" y1="63153" x2="11591" y2="64589"/>
                        <a14:foregroundMark x1="10880" y1="72450" x2="16869" y2="76549"/>
                        <a14:foregroundMark x1="16869" y1="76549" x2="24949" y2="77434"/>
                        <a14:foregroundMark x1="88340" y1="62429" x2="88744" y2="62758"/>
                        <a14:foregroundMark x1="89394" y1="71976" x2="87980" y2="74631"/>
                        <a14:foregroundMark x1="85576" y1="63467" x2="76768" y2="63569"/>
                        <a14:foregroundMark x1="87989" y1="63440" x2="87484" y2="63446"/>
                        <a14:foregroundMark x1="12715" y1="63634" x2="11598" y2="63986"/>
                        <a14:foregroundMark x1="16667" y1="62389" x2="16564" y2="62421"/>
                        <a14:backgroundMark x1="40707" y1="15339" x2="40707" y2="15339"/>
                        <a14:backgroundMark x1="41616" y1="15487" x2="41616" y2="15487"/>
                        <a14:backgroundMark x1="41111" y1="17552" x2="41111" y2="17552"/>
                        <a14:backgroundMark x1="37101" y1="10004" x2="36566" y2="8997"/>
                        <a14:backgroundMark x1="41111" y1="17552" x2="37845" y2="11405"/>
                        <a14:backgroundMark x1="42881" y1="13785" x2="44242" y2="10472"/>
                        <a14:backgroundMark x1="40909" y1="18584" x2="42841" y2="13882"/>
                        <a14:backgroundMark x1="42776" y1="15167" x2="41919" y2="18437"/>
                        <a14:backgroundMark x1="43737" y1="11504" x2="42797" y2="15087"/>
                        <a14:backgroundMark x1="36084" y1="9392" x2="35354" y2="8260"/>
                        <a14:backgroundMark x1="36668" y1="10298" x2="36127" y2="9459"/>
                        <a14:backgroundMark x1="41919" y1="18437" x2="38369" y2="12934"/>
                        <a14:backgroundMark x1="35354" y1="8260" x2="32424" y2="14012"/>
                        <a14:backgroundMark x1="32424" y1="14012" x2="36162" y2="8997"/>
                        <a14:backgroundMark x1="30404" y1="18879" x2="33535" y2="11652"/>
                        <a14:backgroundMark x1="33535" y1="11652" x2="36566" y2="8112"/>
                        <a14:backgroundMark x1="33838" y1="11799" x2="29394" y2="14897"/>
                        <a14:backgroundMark x1="29394" y1="14897" x2="32626" y2="11947"/>
                        <a14:backgroundMark x1="39772" y1="16554" x2="41212" y2="20206"/>
                        <a14:backgroundMark x1="41212" y1="20649" x2="41818" y2="17257"/>
                        <a14:backgroundMark x1="52073" y1="15341" x2="48586" y2="12684"/>
                        <a14:backgroundMark x1="48586" y1="12684" x2="46422" y2="14152"/>
                        <a14:backgroundMark x1="47778" y1="14897" x2="48045" y2="16215"/>
                        <a14:backgroundMark x1="56407" y1="16342" x2="60909" y2="22714"/>
                        <a14:backgroundMark x1="54343" y1="13422" x2="56380" y2="16305"/>
                        <a14:backgroundMark x1="63333" y1="26401" x2="62626" y2="23599"/>
                        <a14:backgroundMark x1="62626" y1="25516" x2="70808" y2="16962"/>
                        <a14:backgroundMark x1="70808" y1="16962" x2="72727" y2="16372"/>
                        <a14:backgroundMark x1="65758" y1="22124" x2="70404" y2="19617"/>
                        <a14:backgroundMark x1="70404" y1="19617" x2="72525" y2="17404"/>
                        <a14:backgroundMark x1="12929" y1="43068" x2="14242" y2="55752"/>
                        <a14:backgroundMark x1="15455" y1="43805" x2="15455" y2="58112"/>
                        <a14:backgroundMark x1="15455" y1="58112" x2="12525" y2="62684"/>
                        <a14:backgroundMark x1="14646" y1="61504" x2="13333" y2="62684"/>
                        <a14:backgroundMark x1="15253" y1="60324" x2="12121" y2="62684"/>
                        <a14:backgroundMark x1="15455" y1="42330" x2="15455" y2="44690"/>
                        <a14:backgroundMark x1="8788" y1="62684" x2="9192" y2="73304"/>
                        <a14:backgroundMark x1="9899" y1="62242" x2="9798" y2="71091"/>
                        <a14:backgroundMark x1="87879" y1="60914" x2="84747" y2="61799"/>
                        <a14:backgroundMark x1="88788" y1="61357" x2="85556" y2="59587"/>
                        <a14:backgroundMark x1="88182" y1="61947" x2="86566" y2="60619"/>
                        <a14:backgroundMark x1="86162" y1="60619" x2="87071" y2="61062"/>
                        <a14:backgroundMark x1="86768" y1="61209" x2="85657" y2="60177"/>
                        <a14:backgroundMark x1="90505" y1="62684" x2="89596" y2="69469"/>
                        <a14:backgroundMark x1="89596" y1="69469" x2="89899" y2="71829"/>
                        <a14:backgroundMark x1="76768" y1="75369" x2="74242" y2="81416"/>
                        <a14:backgroundMark x1="74242" y1="81416" x2="80808" y2="79646"/>
                        <a14:backgroundMark x1="80808" y1="79646" x2="77980" y2="72124"/>
                        <a14:backgroundMark x1="77980" y1="72124" x2="75354" y2="74631"/>
                        <a14:backgroundMark x1="80505" y1="72714" x2="74545" y2="72566"/>
                        <a14:backgroundMark x1="49293" y1="21239" x2="50505" y2="20354"/>
                        <a14:backgroundMark x1="50404" y1="20649" x2="50165" y2="20351"/>
                        <a14:backgroundMark x1="50248" y1="20341" x2="49798" y2="21091"/>
                        <a14:backgroundMark x1="51712" y1="17897" x2="51519" y2="18220"/>
                        <a14:backgroundMark x1="24545" y1="27876" x2="29596" y2="30236"/>
                        <a14:backgroundMark x1="29596" y1="30236" x2="35051" y2="30973"/>
                        <a14:backgroundMark x1="35051" y1="30973" x2="44646" y2="24041"/>
                        <a14:backgroundMark x1="44646" y1="24041" x2="45354" y2="24041"/>
                        <a14:backgroundMark x1="47071" y1="25369" x2="36364" y2="20649"/>
                        <a14:backgroundMark x1="36364" y1="20649" x2="39192" y2="13864"/>
                        <a14:backgroundMark x1="39192" y1="13864" x2="44444" y2="13274"/>
                        <a14:backgroundMark x1="44444" y1="13274" x2="43636" y2="20354"/>
                        <a14:backgroundMark x1="43636" y1="20354" x2="42828" y2="20944"/>
                        <a14:backgroundMark x1="47980" y1="19617" x2="42828" y2="23599"/>
                        <a14:backgroundMark x1="42828" y1="23599" x2="37273" y2="22124"/>
                        <a14:backgroundMark x1="37273" y1="22124" x2="32929" y2="19174"/>
                        <a14:backgroundMark x1="32929" y1="19174" x2="30505" y2="12389"/>
                        <a14:backgroundMark x1="30505" y1="12389" x2="38081" y2="8112"/>
                        <a14:backgroundMark x1="38081" y1="8112" x2="44343" y2="11357"/>
                        <a14:backgroundMark x1="44343" y1="11357" x2="45455" y2="18879"/>
                        <a14:backgroundMark x1="45455" y1="18879" x2="40909" y2="24336"/>
                        <a14:backgroundMark x1="40909" y1="24336" x2="38586" y2="24484"/>
                        <a14:backgroundMark x1="42626" y1="21829" x2="36970" y2="25369"/>
                        <a14:backgroundMark x1="36970" y1="25369" x2="31111" y2="25959"/>
                        <a14:backgroundMark x1="31111" y1="25959" x2="27879" y2="20501"/>
                        <a14:backgroundMark x1="27879" y1="20501" x2="29899" y2="11357"/>
                        <a14:backgroundMark x1="29899" y1="11357" x2="37172" y2="9292"/>
                        <a14:backgroundMark x1="37172" y1="9292" x2="37576" y2="18879"/>
                        <a14:backgroundMark x1="37576" y1="18879" x2="33333" y2="25221"/>
                        <a14:backgroundMark x1="33333" y1="25221" x2="34040" y2="15929"/>
                        <a14:backgroundMark x1="34040" y1="15929" x2="31717" y2="23894"/>
                        <a14:backgroundMark x1="31717" y1="23894" x2="33131" y2="14602"/>
                        <a14:backgroundMark x1="33131" y1="14602" x2="32828" y2="24041"/>
                        <a14:backgroundMark x1="32828" y1="24041" x2="28081" y2="26254"/>
                        <a14:backgroundMark x1="28081" y1="26254" x2="30303" y2="17404"/>
                        <a14:backgroundMark x1="30303" y1="17404" x2="34848" y2="14307"/>
                        <a14:backgroundMark x1="34848" y1="14307" x2="32727" y2="24041"/>
                        <a14:backgroundMark x1="32727" y1="24041" x2="31212" y2="15044"/>
                        <a14:backgroundMark x1="31212" y1="15044" x2="35455" y2="11504"/>
                        <a14:backgroundMark x1="35455" y1="11504" x2="37172" y2="18584"/>
                        <a14:backgroundMark x1="37172" y1="18584" x2="36566" y2="13864"/>
                        <a14:backgroundMark x1="41212" y1="19469" x2="30505" y2="23451"/>
                        <a14:backgroundMark x1="30505" y1="23451" x2="40000" y2="16814"/>
                        <a14:backgroundMark x1="40000" y1="16814" x2="45354" y2="16962"/>
                        <a14:backgroundMark x1="45354" y1="16962" x2="46970" y2="23599"/>
                        <a14:backgroundMark x1="46970" y1="23599" x2="45051" y2="17257"/>
                        <a14:backgroundMark x1="45051" y1="17257" x2="48586" y2="17699"/>
                        <a14:backgroundMark x1="46667" y1="21239" x2="51414" y2="16372"/>
                        <a14:backgroundMark x1="51414" y1="16372" x2="56263" y2="15634"/>
                        <a14:backgroundMark x1="56263" y1="15634" x2="58081" y2="22714"/>
                        <a14:backgroundMark x1="58081" y1="22714" x2="52727" y2="23451"/>
                        <a14:backgroundMark x1="52727" y1="23451" x2="51919" y2="20944"/>
                        <a14:backgroundMark x1="57677" y1="23156" x2="53232" y2="19764"/>
                        <a14:backgroundMark x1="53232" y1="19764" x2="49596" y2="19322"/>
                        <a14:backgroundMark x1="56061" y1="19764" x2="53636" y2="18437"/>
                        <a14:backgroundMark x1="56465" y1="23156" x2="63737" y2="28171"/>
                        <a14:backgroundMark x1="62929" y1="24484" x2="67071" y2="26991"/>
                        <a14:backgroundMark x1="72424" y1="29794" x2="72727" y2="21829"/>
                        <a14:backgroundMark x1="75657" y1="31416" x2="76061" y2="27286"/>
                        <a14:backgroundMark x1="76162" y1="29351" x2="76768" y2="28466"/>
                        <a14:backgroundMark x1="76566" y1="32006" x2="71717" y2="30531"/>
                        <a14:backgroundMark x1="71717" y1="30531" x2="71313" y2="23894"/>
                        <a14:backgroundMark x1="71313" y1="23894" x2="75051" y2="28909"/>
                        <a14:backgroundMark x1="76970" y1="28909" x2="75960" y2="29941"/>
                        <a14:backgroundMark x1="73939" y1="23894" x2="72424" y2="23156"/>
                        <a14:backgroundMark x1="46970" y1="24484" x2="44242" y2="25221"/>
                        <a14:backgroundMark x1="69697" y1="19617" x2="71717" y2="21829"/>
                        <a14:backgroundMark x1="73535" y1="23894" x2="70909" y2="22419"/>
                        <a14:backgroundMark x1="25455" y1="28024" x2="27879" y2="26401"/>
                        <a14:backgroundMark x1="53131" y1="25959" x2="52121" y2="22271"/>
                        <a14:backgroundMark x1="53030" y1="26254" x2="51515" y2="20796"/>
                        <a14:backgroundMark x1="54040" y1="26401" x2="52222" y2="23304"/>
                        <a14:backgroundMark x1="47778" y1="24484" x2="50808" y2="20059"/>
                        <a14:backgroundMark x1="47475" y1="23746" x2="51717" y2="22124"/>
                        <a14:backgroundMark x1="49394" y1="23894" x2="52929" y2="23009"/>
                        <a14:backgroundMark x1="47879" y1="25221" x2="54040" y2="25369"/>
                        <a14:backgroundMark x1="48081" y1="25811" x2="53737" y2="25369"/>
                        <a14:backgroundMark x1="53737" y1="25369" x2="54040" y2="25369"/>
                        <a14:backgroundMark x1="49394" y1="21829" x2="53535" y2="23009"/>
                        <a14:backgroundMark x1="27071" y1="25516" x2="28283" y2="28024"/>
                        <a14:backgroundMark x1="99899" y1="32743" x2="99899" y2="327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70" t="23623" r="5338" b="28713"/>
          <a:stretch/>
        </p:blipFill>
        <p:spPr>
          <a:xfrm>
            <a:off x="1018857" y="3440925"/>
            <a:ext cx="10154285" cy="34193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C4B7DF4-354D-462A-A762-2C738F30D030}"/>
              </a:ext>
            </a:extLst>
          </p:cNvPr>
          <p:cNvSpPr txBox="1"/>
          <p:nvPr/>
        </p:nvSpPr>
        <p:spPr>
          <a:xfrm>
            <a:off x="7542994" y="2288569"/>
            <a:ext cx="463139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000" b="1" dirty="0">
                <a:solidFill>
                  <a:srgbClr val="E4D8DB"/>
                </a:solidFill>
                <a:latin typeface="Agency FB" panose="020B0503020202020204" pitchFamily="34" charset="0"/>
              </a:rPr>
              <a:t>19011773 Moon-EeSun</a:t>
            </a:r>
            <a:endParaRPr lang="en-US" altLang="ko-KR" sz="2000" b="1" dirty="0">
              <a:solidFill>
                <a:srgbClr val="E4D8DB"/>
              </a:solidFill>
              <a:latin typeface="Agency FB" panose="020B0503020202020204" pitchFamily="34" charset="0"/>
            </a:endParaRPr>
          </a:p>
          <a:p>
            <a:pPr algn="r"/>
            <a:r>
              <a:rPr lang="en-US" altLang="ko-KR" sz="2000" b="1" dirty="0">
                <a:solidFill>
                  <a:srgbClr val="E4D8DB"/>
                </a:solidFill>
                <a:latin typeface="Agency FB" panose="020B0503020202020204" pitchFamily="34" charset="0"/>
              </a:rPr>
              <a:t>Smart Device Engineering Major</a:t>
            </a:r>
          </a:p>
          <a:p>
            <a:pPr algn="r"/>
            <a:r>
              <a:rPr lang="en-US" altLang="ko-KR" sz="2000" b="1" dirty="0">
                <a:solidFill>
                  <a:srgbClr val="E4D8DB"/>
                </a:solidFill>
                <a:latin typeface="Agency FB" panose="020B0503020202020204" pitchFamily="34" charset="0"/>
              </a:rPr>
              <a:t>In the Intelligent Electrical Engineering Department</a:t>
            </a:r>
            <a:endParaRPr lang="ko-KR" altLang="en-US" sz="2000" b="1" dirty="0">
              <a:solidFill>
                <a:srgbClr val="E4D8DB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161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706"/>
    </mc:Choice>
    <mc:Fallback xmlns="">
      <p:transition spd="slow" advTm="1970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8A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57DEBE0F-2124-4D85-9D09-076762253E22}"/>
              </a:ext>
            </a:extLst>
          </p:cNvPr>
          <p:cNvCxnSpPr>
            <a:cxnSpLocks/>
          </p:cNvCxnSpPr>
          <p:nvPr/>
        </p:nvCxnSpPr>
        <p:spPr>
          <a:xfrm>
            <a:off x="558800" y="1100668"/>
            <a:ext cx="4944533" cy="0"/>
          </a:xfrm>
          <a:prstGeom prst="line">
            <a:avLst/>
          </a:prstGeom>
          <a:ln w="60325">
            <a:solidFill>
              <a:srgbClr val="3F4556">
                <a:alpha val="4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C5C492EF-51F6-42D9-A761-9AB087E214BC}"/>
              </a:ext>
            </a:extLst>
          </p:cNvPr>
          <p:cNvSpPr/>
          <p:nvPr/>
        </p:nvSpPr>
        <p:spPr>
          <a:xfrm>
            <a:off x="296333" y="175570"/>
            <a:ext cx="11573934" cy="6428430"/>
          </a:xfrm>
          <a:prstGeom prst="rect">
            <a:avLst/>
          </a:prstGeom>
          <a:noFill/>
          <a:ln w="104775">
            <a:solidFill>
              <a:srgbClr val="3F4556">
                <a:alpha val="7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2B3849D-3277-4A89-9A6F-99F6F41C812D}"/>
              </a:ext>
            </a:extLst>
          </p:cNvPr>
          <p:cNvSpPr/>
          <p:nvPr/>
        </p:nvSpPr>
        <p:spPr>
          <a:xfrm>
            <a:off x="558800" y="269671"/>
            <a:ext cx="439575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PROJECT FUNCTION </a:t>
            </a:r>
            <a:endParaRPr lang="ko-KR" altLang="en-US" sz="4800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A0DBD38-5268-414D-B3D9-DE0E63E1449D}"/>
              </a:ext>
            </a:extLst>
          </p:cNvPr>
          <p:cNvSpPr/>
          <p:nvPr/>
        </p:nvSpPr>
        <p:spPr>
          <a:xfrm>
            <a:off x="8197969" y="1680416"/>
            <a:ext cx="2880000" cy="2880000"/>
          </a:xfrm>
          <a:prstGeom prst="ellipse">
            <a:avLst/>
          </a:prstGeom>
          <a:solidFill>
            <a:srgbClr val="7166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67836E92-5B70-4939-829F-91F7D7DBF51E}"/>
              </a:ext>
            </a:extLst>
          </p:cNvPr>
          <p:cNvSpPr/>
          <p:nvPr/>
        </p:nvSpPr>
        <p:spPr>
          <a:xfrm>
            <a:off x="4643300" y="1680416"/>
            <a:ext cx="2880000" cy="2880000"/>
          </a:xfrm>
          <a:prstGeom prst="ellipse">
            <a:avLst/>
          </a:prstGeom>
          <a:solidFill>
            <a:srgbClr val="7166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8D5748E-5A21-479D-90AF-3BF57DA8C1E4}"/>
              </a:ext>
            </a:extLst>
          </p:cNvPr>
          <p:cNvSpPr/>
          <p:nvPr/>
        </p:nvSpPr>
        <p:spPr>
          <a:xfrm>
            <a:off x="1088631" y="1680416"/>
            <a:ext cx="2880000" cy="2880000"/>
          </a:xfrm>
          <a:prstGeom prst="ellipse">
            <a:avLst/>
          </a:prstGeom>
          <a:solidFill>
            <a:srgbClr val="7166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C2AD5FC-94CD-4B0F-B1CC-4BBCD77F31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253" y="1985038"/>
            <a:ext cx="2270755" cy="227075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54CD44F-D0DC-4F60-87FA-1803616766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986" y="2026432"/>
            <a:ext cx="2187965" cy="218796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40D07F8-F608-4B9C-8E80-FB4056076E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296" y="2150710"/>
            <a:ext cx="1939407" cy="1939407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A645740C-62DC-49D2-90D7-FA974CEFAF8B}"/>
              </a:ext>
            </a:extLst>
          </p:cNvPr>
          <p:cNvSpPr/>
          <p:nvPr/>
        </p:nvSpPr>
        <p:spPr>
          <a:xfrm>
            <a:off x="1915321" y="4560415"/>
            <a:ext cx="122661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rgbClr val="3F4556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SEARCH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01B316F-D954-496D-802A-302AB3337222}"/>
              </a:ext>
            </a:extLst>
          </p:cNvPr>
          <p:cNvSpPr/>
          <p:nvPr/>
        </p:nvSpPr>
        <p:spPr>
          <a:xfrm>
            <a:off x="5611731" y="4560415"/>
            <a:ext cx="96853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rgbClr val="3F4556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SHOW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24AA33-F021-419B-86BF-059A663A8E02}"/>
              </a:ext>
            </a:extLst>
          </p:cNvPr>
          <p:cNvSpPr/>
          <p:nvPr/>
        </p:nvSpPr>
        <p:spPr>
          <a:xfrm>
            <a:off x="9172135" y="4560415"/>
            <a:ext cx="93166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rgbClr val="3F4556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VALID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8C01EC3-3FC2-4875-B49A-F337C39D494D}"/>
              </a:ext>
            </a:extLst>
          </p:cNvPr>
          <p:cNvSpPr/>
          <p:nvPr/>
        </p:nvSpPr>
        <p:spPr>
          <a:xfrm>
            <a:off x="1266105" y="5177584"/>
            <a:ext cx="2525050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just">
              <a:buFontTx/>
              <a:buChar char="-"/>
            </a:pPr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By Name</a:t>
            </a:r>
          </a:p>
          <a:p>
            <a:pPr marL="457200" indent="-457200" algn="just">
              <a:buFontTx/>
              <a:buChar char="-"/>
            </a:pPr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By Room Number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FE92B9E-A644-4507-93DB-BFE99B6790A7}"/>
              </a:ext>
            </a:extLst>
          </p:cNvPr>
          <p:cNvSpPr/>
          <p:nvPr/>
        </p:nvSpPr>
        <p:spPr>
          <a:xfrm>
            <a:off x="4895990" y="5051536"/>
            <a:ext cx="2400016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just">
              <a:buFontTx/>
              <a:buChar char="-"/>
            </a:pPr>
            <a:r>
              <a:rPr lang="en-US" altLang="ko-KR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Entered Information</a:t>
            </a:r>
          </a:p>
          <a:p>
            <a:pPr marL="342900" indent="-342900" algn="just">
              <a:buFontTx/>
              <a:buChar char="-"/>
            </a:pPr>
            <a:r>
              <a:rPr lang="en-US" altLang="ko-KR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Using Name</a:t>
            </a:r>
          </a:p>
          <a:p>
            <a:pPr marL="342900" indent="-342900" algn="just">
              <a:buFontTx/>
              <a:buChar char="-"/>
            </a:pPr>
            <a:r>
              <a:rPr lang="en-US" altLang="ko-KR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Using Room number</a:t>
            </a:r>
          </a:p>
          <a:p>
            <a:pPr marL="342900" indent="-342900" algn="just">
              <a:buFontTx/>
              <a:buChar char="-"/>
            </a:pPr>
            <a:r>
              <a:rPr lang="en-US" altLang="ko-KR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Current Status of Room</a:t>
            </a:r>
          </a:p>
          <a:p>
            <a:pPr marL="342900" indent="-342900" algn="just">
              <a:buFontTx/>
              <a:buChar char="-"/>
            </a:pPr>
            <a:r>
              <a:rPr lang="en-US" altLang="ko-KR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Guest List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C8A78CF-64AF-4F5D-906A-B1C00735D364}"/>
              </a:ext>
            </a:extLst>
          </p:cNvPr>
          <p:cNvSpPr/>
          <p:nvPr/>
        </p:nvSpPr>
        <p:spPr>
          <a:xfrm>
            <a:off x="7965073" y="5382153"/>
            <a:ext cx="33457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The room number entered correctly</a:t>
            </a:r>
          </a:p>
        </p:txBody>
      </p:sp>
    </p:spTree>
    <p:extLst>
      <p:ext uri="{BB962C8B-B14F-4D97-AF65-F5344CB8AC3E}">
        <p14:creationId xmlns:p14="http://schemas.microsoft.com/office/powerpoint/2010/main" val="2006083169"/>
      </p:ext>
    </p:extLst>
  </p:cSld>
  <p:clrMapOvr>
    <a:masterClrMapping/>
  </p:clrMapOvr>
  <p:transition spd="slow" advTm="64664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8A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57DEBE0F-2124-4D85-9D09-076762253E22}"/>
              </a:ext>
            </a:extLst>
          </p:cNvPr>
          <p:cNvCxnSpPr>
            <a:cxnSpLocks/>
          </p:cNvCxnSpPr>
          <p:nvPr/>
        </p:nvCxnSpPr>
        <p:spPr>
          <a:xfrm>
            <a:off x="558800" y="1100668"/>
            <a:ext cx="4944533" cy="0"/>
          </a:xfrm>
          <a:prstGeom prst="line">
            <a:avLst/>
          </a:prstGeom>
          <a:ln w="60325">
            <a:solidFill>
              <a:srgbClr val="3F4556">
                <a:alpha val="4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C5C492EF-51F6-42D9-A761-9AB087E214BC}"/>
              </a:ext>
            </a:extLst>
          </p:cNvPr>
          <p:cNvSpPr/>
          <p:nvPr/>
        </p:nvSpPr>
        <p:spPr>
          <a:xfrm>
            <a:off x="296333" y="175570"/>
            <a:ext cx="11573934" cy="6428430"/>
          </a:xfrm>
          <a:prstGeom prst="rect">
            <a:avLst/>
          </a:prstGeom>
          <a:noFill/>
          <a:ln w="104775">
            <a:solidFill>
              <a:srgbClr val="3F4556">
                <a:alpha val="7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2B3849D-3277-4A89-9A6F-99F6F41C812D}"/>
              </a:ext>
            </a:extLst>
          </p:cNvPr>
          <p:cNvSpPr/>
          <p:nvPr/>
        </p:nvSpPr>
        <p:spPr>
          <a:xfrm>
            <a:off x="558800" y="269671"/>
            <a:ext cx="439575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PROJECT FUNCTION </a:t>
            </a:r>
            <a:endParaRPr lang="ko-KR" altLang="en-US" sz="4800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7CF109CA-B03F-4819-ADB4-67822102A397}"/>
              </a:ext>
            </a:extLst>
          </p:cNvPr>
          <p:cNvSpPr/>
          <p:nvPr/>
        </p:nvSpPr>
        <p:spPr>
          <a:xfrm>
            <a:off x="8197969" y="1680416"/>
            <a:ext cx="2880000" cy="2880000"/>
          </a:xfrm>
          <a:prstGeom prst="ellipse">
            <a:avLst/>
          </a:prstGeom>
          <a:solidFill>
            <a:srgbClr val="7166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6C7FA21D-D2ED-49FD-9123-F506815216E3}"/>
              </a:ext>
            </a:extLst>
          </p:cNvPr>
          <p:cNvSpPr/>
          <p:nvPr/>
        </p:nvSpPr>
        <p:spPr>
          <a:xfrm>
            <a:off x="4656000" y="1680416"/>
            <a:ext cx="2880000" cy="2880000"/>
          </a:xfrm>
          <a:prstGeom prst="ellipse">
            <a:avLst/>
          </a:prstGeom>
          <a:solidFill>
            <a:srgbClr val="7166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DE8AD74-08B2-42B1-909D-D03B0E84A733}"/>
              </a:ext>
            </a:extLst>
          </p:cNvPr>
          <p:cNvSpPr/>
          <p:nvPr/>
        </p:nvSpPr>
        <p:spPr>
          <a:xfrm>
            <a:off x="1114031" y="1680416"/>
            <a:ext cx="2880000" cy="2880000"/>
          </a:xfrm>
          <a:prstGeom prst="ellipse">
            <a:avLst/>
          </a:prstGeom>
          <a:solidFill>
            <a:srgbClr val="7166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7E6302D-423B-41A6-9F66-836FCDCFC6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2204720"/>
            <a:ext cx="1828800" cy="18288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7D521A3-836A-4C89-AB87-BCF35786CE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957" y="2336800"/>
            <a:ext cx="1907086" cy="184092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0E66089-0108-44CB-ACAD-59BB3D10B8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1080" y="2059009"/>
            <a:ext cx="2118713" cy="21187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C7C084A8-2C0F-47BD-8B6D-7D86D440729C}"/>
              </a:ext>
            </a:extLst>
          </p:cNvPr>
          <p:cNvSpPr/>
          <p:nvPr/>
        </p:nvSpPr>
        <p:spPr>
          <a:xfrm>
            <a:off x="1190585" y="4557107"/>
            <a:ext cx="2733441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rgbClr val="3F4556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RESERVATION(ADD)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C7DC596-3A06-4D67-BF08-A895AACFF8C8}"/>
              </a:ext>
            </a:extLst>
          </p:cNvPr>
          <p:cNvSpPr/>
          <p:nvPr/>
        </p:nvSpPr>
        <p:spPr>
          <a:xfrm>
            <a:off x="5382503" y="4560415"/>
            <a:ext cx="142699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rgbClr val="3F4556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CHECK-IN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65D509A-458D-4630-8DDD-F1AAD27F8647}"/>
              </a:ext>
            </a:extLst>
          </p:cNvPr>
          <p:cNvSpPr/>
          <p:nvPr/>
        </p:nvSpPr>
        <p:spPr>
          <a:xfrm>
            <a:off x="8279213" y="4560415"/>
            <a:ext cx="284244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rgbClr val="3F4556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CHECK-OUT(DELETE)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025C7F8-6698-4E8F-974F-766277A78200}"/>
              </a:ext>
            </a:extLst>
          </p:cNvPr>
          <p:cNvSpPr/>
          <p:nvPr/>
        </p:nvSpPr>
        <p:spPr>
          <a:xfrm>
            <a:off x="1190585" y="5035039"/>
            <a:ext cx="2888932" cy="15081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altLang="ko-KR" sz="23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Name : Not duplicated</a:t>
            </a:r>
          </a:p>
          <a:p>
            <a:pPr algn="just"/>
            <a:r>
              <a:rPr lang="en-US" altLang="ko-KR" sz="23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0&lt; Guest number &lt; 4</a:t>
            </a:r>
          </a:p>
          <a:p>
            <a:pPr algn="just"/>
            <a:r>
              <a:rPr lang="en-US" altLang="ko-KR" sz="23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0&lt; Length of stay</a:t>
            </a:r>
          </a:p>
          <a:p>
            <a:pPr algn="just"/>
            <a:r>
              <a:rPr lang="en-US" altLang="ko-KR" sz="23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Room number : Valid range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E32640C-5597-451A-9E93-14069995A4CA}"/>
              </a:ext>
            </a:extLst>
          </p:cNvPr>
          <p:cNvSpPr/>
          <p:nvPr/>
        </p:nvSpPr>
        <p:spPr>
          <a:xfrm>
            <a:off x="8567753" y="5025676"/>
            <a:ext cx="2265364" cy="15081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altLang="ko-KR" sz="23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Room number</a:t>
            </a:r>
          </a:p>
          <a:p>
            <a:pPr marL="342900" indent="-342900" algn="just">
              <a:buFontTx/>
              <a:buChar char="-"/>
            </a:pPr>
            <a:r>
              <a:rPr lang="en-US" altLang="ko-KR" sz="23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Correct Range</a:t>
            </a:r>
          </a:p>
          <a:p>
            <a:pPr marL="342900" indent="-342900" algn="just">
              <a:buFontTx/>
              <a:buChar char="-"/>
            </a:pPr>
            <a:r>
              <a:rPr lang="en-US" altLang="ko-KR" sz="2300" b="1" dirty="0" err="1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Check-IN</a:t>
            </a:r>
            <a:r>
              <a:rPr lang="en-US" altLang="ko-KR" sz="23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value : 1</a:t>
            </a:r>
          </a:p>
          <a:p>
            <a:pPr marL="342900" indent="-342900" algn="just">
              <a:buFontTx/>
              <a:buChar char="-"/>
            </a:pPr>
            <a:r>
              <a:rPr lang="en-US" altLang="ko-KR" sz="23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Reserved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4ABF527-3EE5-4C47-A48E-65F504F5B7BB}"/>
              </a:ext>
            </a:extLst>
          </p:cNvPr>
          <p:cNvSpPr/>
          <p:nvPr/>
        </p:nvSpPr>
        <p:spPr>
          <a:xfrm>
            <a:off x="3919893" y="5102619"/>
            <a:ext cx="2182008" cy="13542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altLang="ko-KR" sz="23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1. Hotel is not Empty</a:t>
            </a:r>
          </a:p>
          <a:p>
            <a:pPr algn="just"/>
            <a:r>
              <a:rPr lang="en-US" altLang="ko-KR" sz="23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2-1. By name</a:t>
            </a:r>
          </a:p>
          <a:p>
            <a:pPr algn="just"/>
            <a:r>
              <a:rPr lang="en-US" altLang="ko-KR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    - </a:t>
            </a:r>
            <a:r>
              <a:rPr lang="en-US" altLang="ko-KR" b="1" dirty="0" err="1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Check-IN</a:t>
            </a:r>
            <a:r>
              <a:rPr lang="en-US" altLang="ko-KR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value : 1</a:t>
            </a:r>
          </a:p>
          <a:p>
            <a:pPr algn="just"/>
            <a:r>
              <a:rPr lang="en-US" altLang="ko-KR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    - Reserved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3EEBE09-ADCC-499B-937C-6294366DD401}"/>
              </a:ext>
            </a:extLst>
          </p:cNvPr>
          <p:cNvSpPr/>
          <p:nvPr/>
        </p:nvSpPr>
        <p:spPr>
          <a:xfrm>
            <a:off x="6019403" y="5111105"/>
            <a:ext cx="2342308" cy="12772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altLang="ko-KR" sz="23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2-3. By room number</a:t>
            </a:r>
          </a:p>
          <a:p>
            <a:pPr algn="just"/>
            <a:r>
              <a:rPr lang="en-US" altLang="ko-KR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    - Correct Range</a:t>
            </a:r>
          </a:p>
          <a:p>
            <a:pPr algn="just"/>
            <a:r>
              <a:rPr lang="en-US" altLang="ko-KR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    -</a:t>
            </a:r>
            <a:r>
              <a:rPr lang="en-US" altLang="ko-KR" b="1" dirty="0" err="1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Check-IN</a:t>
            </a:r>
            <a:r>
              <a:rPr lang="en-US" altLang="ko-KR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value : 1</a:t>
            </a:r>
          </a:p>
          <a:p>
            <a:pPr algn="just"/>
            <a:r>
              <a:rPr lang="en-US" altLang="ko-KR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    - Reserved</a:t>
            </a:r>
          </a:p>
        </p:txBody>
      </p:sp>
    </p:spTree>
    <p:extLst>
      <p:ext uri="{BB962C8B-B14F-4D97-AF65-F5344CB8AC3E}">
        <p14:creationId xmlns:p14="http://schemas.microsoft.com/office/powerpoint/2010/main" val="2351535817"/>
      </p:ext>
    </p:extLst>
  </p:cSld>
  <p:clrMapOvr>
    <a:masterClrMapping/>
  </p:clrMapOvr>
  <p:transition spd="slow" advTm="183483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8A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57DEBE0F-2124-4D85-9D09-076762253E22}"/>
              </a:ext>
            </a:extLst>
          </p:cNvPr>
          <p:cNvCxnSpPr>
            <a:cxnSpLocks/>
          </p:cNvCxnSpPr>
          <p:nvPr/>
        </p:nvCxnSpPr>
        <p:spPr>
          <a:xfrm>
            <a:off x="558800" y="1100668"/>
            <a:ext cx="4944533" cy="0"/>
          </a:xfrm>
          <a:prstGeom prst="line">
            <a:avLst/>
          </a:prstGeom>
          <a:ln w="60325">
            <a:solidFill>
              <a:srgbClr val="3F4556">
                <a:alpha val="4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C5C492EF-51F6-42D9-A761-9AB087E214BC}"/>
              </a:ext>
            </a:extLst>
          </p:cNvPr>
          <p:cNvSpPr/>
          <p:nvPr/>
        </p:nvSpPr>
        <p:spPr>
          <a:xfrm>
            <a:off x="296333" y="175570"/>
            <a:ext cx="11573934" cy="6428430"/>
          </a:xfrm>
          <a:prstGeom prst="rect">
            <a:avLst/>
          </a:prstGeom>
          <a:noFill/>
          <a:ln w="104775">
            <a:solidFill>
              <a:srgbClr val="3F4556">
                <a:alpha val="7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2B3849D-3277-4A89-9A6F-99F6F41C812D}"/>
              </a:ext>
            </a:extLst>
          </p:cNvPr>
          <p:cNvSpPr/>
          <p:nvPr/>
        </p:nvSpPr>
        <p:spPr>
          <a:xfrm>
            <a:off x="558800" y="269671"/>
            <a:ext cx="439575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PROJECT FUNCTION </a:t>
            </a:r>
            <a:endParaRPr lang="ko-KR" altLang="en-US" sz="48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31B44BF-BC37-4739-855F-142D30D085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9893" y="3175016"/>
            <a:ext cx="3837500" cy="3837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86558A1-B963-487D-AF0A-BE5E3F46B74D}"/>
              </a:ext>
            </a:extLst>
          </p:cNvPr>
          <p:cNvSpPr txBox="1"/>
          <p:nvPr/>
        </p:nvSpPr>
        <p:spPr>
          <a:xfrm>
            <a:off x="8043202" y="949577"/>
            <a:ext cx="15308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3F4556"/>
                </a:solidFill>
                <a:latin typeface="Agency FB" panose="020B0503020202020204" pitchFamily="34" charset="0"/>
              </a:rPr>
              <a:t>Staff</a:t>
            </a:r>
            <a:endParaRPr lang="ko-KR" altLang="en-US" sz="6000" b="1" dirty="0">
              <a:solidFill>
                <a:srgbClr val="3F4556"/>
              </a:solidFill>
              <a:latin typeface="Agency FB" panose="020B0503020202020204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83F6386-1A51-4D56-B304-78FDB0BF0803}"/>
              </a:ext>
            </a:extLst>
          </p:cNvPr>
          <p:cNvSpPr/>
          <p:nvPr/>
        </p:nvSpPr>
        <p:spPr>
          <a:xfrm>
            <a:off x="10637860" y="1536508"/>
            <a:ext cx="1212191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Press 0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91B0825-1522-4C0B-8B9F-2AE16CFFE4FE}"/>
              </a:ext>
            </a:extLst>
          </p:cNvPr>
          <p:cNvSpPr/>
          <p:nvPr/>
        </p:nvSpPr>
        <p:spPr>
          <a:xfrm>
            <a:off x="760083" y="2344814"/>
            <a:ext cx="392286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b="1" dirty="0">
                <a:solidFill>
                  <a:srgbClr val="3F4556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2. Show the guest list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4D8D087-765A-4850-8D73-3FEFA51BC1F9}"/>
              </a:ext>
            </a:extLst>
          </p:cNvPr>
          <p:cNvSpPr/>
          <p:nvPr/>
        </p:nvSpPr>
        <p:spPr>
          <a:xfrm>
            <a:off x="760083" y="4557902"/>
            <a:ext cx="297228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b="1" dirty="0">
                <a:solidFill>
                  <a:srgbClr val="3F4556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3. Search Guest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F3A008A-66A6-4DEA-BC11-FD33D12D116C}"/>
              </a:ext>
            </a:extLst>
          </p:cNvPr>
          <p:cNvSpPr/>
          <p:nvPr/>
        </p:nvSpPr>
        <p:spPr>
          <a:xfrm>
            <a:off x="1086372" y="3066637"/>
            <a:ext cx="2856872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Hotel is not empty</a:t>
            </a:r>
          </a:p>
          <a:p>
            <a:pPr marL="514350" indent="-514350">
              <a:buAutoNum type="arabicPeriod"/>
            </a:pPr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The whole Guests</a:t>
            </a:r>
          </a:p>
          <a:p>
            <a:pPr marL="514350" indent="-514350">
              <a:buAutoNum type="arabicPeriod"/>
            </a:pPr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Specified Room</a:t>
            </a:r>
          </a:p>
          <a:p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   Specified Room is not Empty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E6A522F-EEB5-41A1-864F-6DB76658E915}"/>
              </a:ext>
            </a:extLst>
          </p:cNvPr>
          <p:cNvSpPr/>
          <p:nvPr/>
        </p:nvSpPr>
        <p:spPr>
          <a:xfrm>
            <a:off x="4823302" y="1476169"/>
            <a:ext cx="206659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ID : Eesun1004</a:t>
            </a:r>
          </a:p>
          <a:p>
            <a:r>
              <a:rPr lang="en-US" altLang="ko-KR" sz="3000" b="1" dirty="0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PW : 001018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9099C9B-0625-4DD2-AE7D-C5ACFA7910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9575" y="1987812"/>
            <a:ext cx="1856053" cy="185605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BB6E83A-98AF-4A25-A598-0903B21E25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734" y="1987812"/>
            <a:ext cx="1856053" cy="1856053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AC321E70-7CFE-4028-89FC-765C599FB384}"/>
              </a:ext>
            </a:extLst>
          </p:cNvPr>
          <p:cNvSpPr/>
          <p:nvPr/>
        </p:nvSpPr>
        <p:spPr>
          <a:xfrm>
            <a:off x="964359" y="5279725"/>
            <a:ext cx="3584636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By name : Reserved</a:t>
            </a:r>
          </a:p>
          <a:p>
            <a:pPr marL="342900" indent="-342900">
              <a:buFontTx/>
              <a:buChar char="-"/>
            </a:pPr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By room number : Reserved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83295072"/>
      </p:ext>
    </p:extLst>
  </p:cSld>
  <p:clrMapOvr>
    <a:masterClrMapping/>
  </p:clrMapOvr>
  <p:transition spd="slow" advTm="116745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28A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4949371" y="2569821"/>
            <a:ext cx="2293257" cy="2293257"/>
          </a:xfrm>
          <a:prstGeom prst="roundRect">
            <a:avLst>
              <a:gd name="adj" fmla="val 1160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모서리가 둥근 직사각형 55"/>
          <p:cNvSpPr/>
          <p:nvPr/>
        </p:nvSpPr>
        <p:spPr>
          <a:xfrm>
            <a:off x="5832648" y="3203231"/>
            <a:ext cx="523421" cy="1096508"/>
          </a:xfrm>
          <a:prstGeom prst="roundRect">
            <a:avLst>
              <a:gd name="adj" fmla="val 7055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5871487" y="3289634"/>
            <a:ext cx="445743" cy="923702"/>
            <a:chOff x="6132746" y="3175000"/>
            <a:chExt cx="445743" cy="923702"/>
          </a:xfrm>
        </p:grpSpPr>
        <p:sp>
          <p:nvSpPr>
            <p:cNvPr id="57" name="사다리꼴 56"/>
            <p:cNvSpPr/>
            <p:nvPr/>
          </p:nvSpPr>
          <p:spPr>
            <a:xfrm>
              <a:off x="6136024" y="3175000"/>
              <a:ext cx="442465" cy="115888"/>
            </a:xfrm>
            <a:prstGeom prst="trapezoid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>
              <a:off x="6155531" y="3694795"/>
              <a:ext cx="404813" cy="40390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>
                  <a:solidFill>
                    <a:prstClr val="white">
                      <a:lumMod val="65000"/>
                    </a:prstClr>
                  </a:solidFill>
                </a:rPr>
                <a:t>GO</a:t>
              </a:r>
              <a:endParaRPr lang="ko-KR" altLang="en-US" sz="1100" b="1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  <p:sp>
          <p:nvSpPr>
            <p:cNvPr id="59" name="사다리꼴 58"/>
            <p:cNvSpPr/>
            <p:nvPr/>
          </p:nvSpPr>
          <p:spPr>
            <a:xfrm rot="10800000">
              <a:off x="6136023" y="3290888"/>
              <a:ext cx="442465" cy="403907"/>
            </a:xfrm>
            <a:prstGeom prst="trapezoid">
              <a:avLst>
                <a:gd name="adj" fmla="val 4716"/>
              </a:avLst>
            </a:prstGeom>
            <a:solidFill>
              <a:srgbClr val="E0E0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b="1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6132746" y="3360066"/>
              <a:ext cx="445742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800" b="1" dirty="0">
                  <a:solidFill>
                    <a:prstClr val="white">
                      <a:lumMod val="65000"/>
                    </a:prstClr>
                  </a:solidFill>
                </a:rPr>
                <a:t>STOP</a:t>
              </a:r>
              <a:endParaRPr lang="ko-KR" altLang="en-US" sz="800" b="1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5870297" y="3288906"/>
            <a:ext cx="448122" cy="925159"/>
            <a:chOff x="6781765" y="3175000"/>
            <a:chExt cx="448122" cy="925159"/>
          </a:xfrm>
        </p:grpSpPr>
        <p:sp>
          <p:nvSpPr>
            <p:cNvPr id="66" name="직사각형 65"/>
            <p:cNvSpPr/>
            <p:nvPr/>
          </p:nvSpPr>
          <p:spPr>
            <a:xfrm>
              <a:off x="6799728" y="3175000"/>
              <a:ext cx="404813" cy="40390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b="1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  <p:grpSp>
          <p:nvGrpSpPr>
            <p:cNvPr id="5" name="그룹 4"/>
            <p:cNvGrpSpPr/>
            <p:nvPr/>
          </p:nvGrpSpPr>
          <p:grpSpPr>
            <a:xfrm rot="10800000">
              <a:off x="6781765" y="3580364"/>
              <a:ext cx="442466" cy="519795"/>
              <a:chOff x="6788072" y="4131112"/>
              <a:chExt cx="442466" cy="519795"/>
            </a:xfrm>
          </p:grpSpPr>
          <p:sp>
            <p:nvSpPr>
              <p:cNvPr id="65" name="사다리꼴 64"/>
              <p:cNvSpPr/>
              <p:nvPr/>
            </p:nvSpPr>
            <p:spPr>
              <a:xfrm>
                <a:off x="6788073" y="4131112"/>
                <a:ext cx="442465" cy="115888"/>
              </a:xfrm>
              <a:prstGeom prst="trapezoid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7" name="사다리꼴 66"/>
              <p:cNvSpPr/>
              <p:nvPr/>
            </p:nvSpPr>
            <p:spPr>
              <a:xfrm rot="10800000">
                <a:off x="6788072" y="4247000"/>
                <a:ext cx="442465" cy="403907"/>
              </a:xfrm>
              <a:prstGeom prst="trapezoid">
                <a:avLst>
                  <a:gd name="adj" fmla="val 4716"/>
                </a:avLst>
              </a:prstGeom>
              <a:solidFill>
                <a:srgbClr val="E0E0E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b="1" dirty="0">
                  <a:solidFill>
                    <a:prstClr val="white">
                      <a:lumMod val="65000"/>
                    </a:prstClr>
                  </a:solidFill>
                </a:endParaRPr>
              </a:p>
            </p:txBody>
          </p:sp>
        </p:grpSp>
        <p:sp>
          <p:nvSpPr>
            <p:cNvPr id="68" name="직사각형 67"/>
            <p:cNvSpPr/>
            <p:nvPr/>
          </p:nvSpPr>
          <p:spPr>
            <a:xfrm>
              <a:off x="6784145" y="3276246"/>
              <a:ext cx="445742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800" b="1" dirty="0">
                  <a:solidFill>
                    <a:prstClr val="white">
                      <a:lumMod val="65000"/>
                    </a:prstClr>
                  </a:solidFill>
                </a:rPr>
                <a:t>STOP</a:t>
              </a:r>
              <a:endParaRPr lang="ko-KR" altLang="en-US" sz="800" b="1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802115" y="3687522"/>
              <a:ext cx="396263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100" b="1" dirty="0">
                  <a:solidFill>
                    <a:prstClr val="white">
                      <a:lumMod val="65000"/>
                    </a:prstClr>
                  </a:solidFill>
                </a:rPr>
                <a:t>GO</a:t>
              </a:r>
              <a:endParaRPr lang="ko-KR" altLang="en-US" sz="1100" b="1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4949371" y="3877065"/>
            <a:ext cx="2832100" cy="3505201"/>
            <a:chOff x="8632483" y="2169432"/>
            <a:chExt cx="2832100" cy="3505201"/>
          </a:xfrm>
        </p:grpSpPr>
        <p:sp>
          <p:nvSpPr>
            <p:cNvPr id="25" name="Freeform 9"/>
            <p:cNvSpPr>
              <a:spLocks/>
            </p:cNvSpPr>
            <p:nvPr/>
          </p:nvSpPr>
          <p:spPr bwMode="auto">
            <a:xfrm>
              <a:off x="8632483" y="2169432"/>
              <a:ext cx="2832100" cy="3505200"/>
            </a:xfrm>
            <a:custGeom>
              <a:avLst/>
              <a:gdLst>
                <a:gd name="T0" fmla="*/ 2393 w 5352"/>
                <a:gd name="T1" fmla="*/ 5582 h 6626"/>
                <a:gd name="T2" fmla="*/ 2053 w 5352"/>
                <a:gd name="T3" fmla="*/ 5287 h 6626"/>
                <a:gd name="T4" fmla="*/ 1770 w 5352"/>
                <a:gd name="T5" fmla="*/ 4899 h 6626"/>
                <a:gd name="T6" fmla="*/ 1554 w 5352"/>
                <a:gd name="T7" fmla="*/ 4610 h 6626"/>
                <a:gd name="T8" fmla="*/ 1238 w 5352"/>
                <a:gd name="T9" fmla="*/ 4339 h 6626"/>
                <a:gd name="T10" fmla="*/ 847 w 5352"/>
                <a:gd name="T11" fmla="*/ 4118 h 6626"/>
                <a:gd name="T12" fmla="*/ 309 w 5352"/>
                <a:gd name="T13" fmla="*/ 3942 h 6626"/>
                <a:gd name="T14" fmla="*/ 188 w 5352"/>
                <a:gd name="T15" fmla="*/ 3912 h 6626"/>
                <a:gd name="T16" fmla="*/ 66 w 5352"/>
                <a:gd name="T17" fmla="*/ 3799 h 6626"/>
                <a:gd name="T18" fmla="*/ 1 w 5352"/>
                <a:gd name="T19" fmla="*/ 3634 h 6626"/>
                <a:gd name="T20" fmla="*/ 37 w 5352"/>
                <a:gd name="T21" fmla="*/ 3457 h 6626"/>
                <a:gd name="T22" fmla="*/ 220 w 5352"/>
                <a:gd name="T23" fmla="*/ 3311 h 6626"/>
                <a:gd name="T24" fmla="*/ 517 w 5352"/>
                <a:gd name="T25" fmla="*/ 3244 h 6626"/>
                <a:gd name="T26" fmla="*/ 868 w 5352"/>
                <a:gd name="T27" fmla="*/ 3247 h 6626"/>
                <a:gd name="T28" fmla="*/ 1230 w 5352"/>
                <a:gd name="T29" fmla="*/ 3324 h 6626"/>
                <a:gd name="T30" fmla="*/ 1695 w 5352"/>
                <a:gd name="T31" fmla="*/ 3545 h 6626"/>
                <a:gd name="T32" fmla="*/ 1842 w 5352"/>
                <a:gd name="T33" fmla="*/ 491 h 6626"/>
                <a:gd name="T34" fmla="*/ 1860 w 5352"/>
                <a:gd name="T35" fmla="*/ 246 h 6626"/>
                <a:gd name="T36" fmla="*/ 2002 w 5352"/>
                <a:gd name="T37" fmla="*/ 60 h 6626"/>
                <a:gd name="T38" fmla="*/ 2210 w 5352"/>
                <a:gd name="T39" fmla="*/ 0 h 6626"/>
                <a:gd name="T40" fmla="*/ 2419 w 5352"/>
                <a:gd name="T41" fmla="*/ 69 h 6626"/>
                <a:gd name="T42" fmla="*/ 2559 w 5352"/>
                <a:gd name="T43" fmla="*/ 277 h 6626"/>
                <a:gd name="T44" fmla="*/ 2611 w 5352"/>
                <a:gd name="T45" fmla="*/ 2067 h 6626"/>
                <a:gd name="T46" fmla="*/ 2655 w 5352"/>
                <a:gd name="T47" fmla="*/ 1939 h 6626"/>
                <a:gd name="T48" fmla="*/ 2751 w 5352"/>
                <a:gd name="T49" fmla="*/ 1771 h 6626"/>
                <a:gd name="T50" fmla="*/ 2939 w 5352"/>
                <a:gd name="T51" fmla="*/ 1686 h 6626"/>
                <a:gd name="T52" fmla="*/ 3158 w 5352"/>
                <a:gd name="T53" fmla="*/ 1686 h 6626"/>
                <a:gd name="T54" fmla="*/ 3347 w 5352"/>
                <a:gd name="T55" fmla="*/ 1771 h 6626"/>
                <a:gd name="T56" fmla="*/ 3442 w 5352"/>
                <a:gd name="T57" fmla="*/ 1939 h 6626"/>
                <a:gd name="T58" fmla="*/ 3453 w 5352"/>
                <a:gd name="T59" fmla="*/ 1969 h 6626"/>
                <a:gd name="T60" fmla="*/ 3577 w 5352"/>
                <a:gd name="T61" fmla="*/ 1844 h 6626"/>
                <a:gd name="T62" fmla="*/ 3766 w 5352"/>
                <a:gd name="T63" fmla="*/ 1789 h 6626"/>
                <a:gd name="T64" fmla="*/ 3968 w 5352"/>
                <a:gd name="T65" fmla="*/ 1805 h 6626"/>
                <a:gd name="T66" fmla="*/ 4135 w 5352"/>
                <a:gd name="T67" fmla="*/ 1892 h 6626"/>
                <a:gd name="T68" fmla="*/ 4217 w 5352"/>
                <a:gd name="T69" fmla="*/ 2053 h 6626"/>
                <a:gd name="T70" fmla="*/ 4221 w 5352"/>
                <a:gd name="T71" fmla="*/ 2195 h 6626"/>
                <a:gd name="T72" fmla="*/ 4319 w 5352"/>
                <a:gd name="T73" fmla="*/ 2027 h 6626"/>
                <a:gd name="T74" fmla="*/ 4522 w 5352"/>
                <a:gd name="T75" fmla="*/ 1966 h 6626"/>
                <a:gd name="T76" fmla="*/ 4744 w 5352"/>
                <a:gd name="T77" fmla="*/ 1968 h 6626"/>
                <a:gd name="T78" fmla="*/ 4909 w 5352"/>
                <a:gd name="T79" fmla="*/ 2074 h 6626"/>
                <a:gd name="T80" fmla="*/ 5064 w 5352"/>
                <a:gd name="T81" fmla="*/ 2337 h 6626"/>
                <a:gd name="T82" fmla="*/ 5255 w 5352"/>
                <a:gd name="T83" fmla="*/ 2950 h 6626"/>
                <a:gd name="T84" fmla="*/ 5321 w 5352"/>
                <a:gd name="T85" fmla="*/ 3232 h 6626"/>
                <a:gd name="T86" fmla="*/ 5340 w 5352"/>
                <a:gd name="T87" fmla="*/ 3965 h 6626"/>
                <a:gd name="T88" fmla="*/ 5196 w 5352"/>
                <a:gd name="T89" fmla="*/ 5216 h 6626"/>
                <a:gd name="T90" fmla="*/ 2615 w 5352"/>
                <a:gd name="T91" fmla="*/ 6626 h 6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352" h="6626">
                  <a:moveTo>
                    <a:pt x="2615" y="5712"/>
                  </a:moveTo>
                  <a:lnTo>
                    <a:pt x="2539" y="5673"/>
                  </a:lnTo>
                  <a:lnTo>
                    <a:pt x="2393" y="5582"/>
                  </a:lnTo>
                  <a:lnTo>
                    <a:pt x="2285" y="5503"/>
                  </a:lnTo>
                  <a:lnTo>
                    <a:pt x="2172" y="5405"/>
                  </a:lnTo>
                  <a:lnTo>
                    <a:pt x="2053" y="5287"/>
                  </a:lnTo>
                  <a:lnTo>
                    <a:pt x="1937" y="5150"/>
                  </a:lnTo>
                  <a:lnTo>
                    <a:pt x="1824" y="4989"/>
                  </a:lnTo>
                  <a:lnTo>
                    <a:pt x="1770" y="4899"/>
                  </a:lnTo>
                  <a:lnTo>
                    <a:pt x="1732" y="4836"/>
                  </a:lnTo>
                  <a:lnTo>
                    <a:pt x="1647" y="4718"/>
                  </a:lnTo>
                  <a:lnTo>
                    <a:pt x="1554" y="4610"/>
                  </a:lnTo>
                  <a:lnTo>
                    <a:pt x="1454" y="4511"/>
                  </a:lnTo>
                  <a:lnTo>
                    <a:pt x="1348" y="4420"/>
                  </a:lnTo>
                  <a:lnTo>
                    <a:pt x="1238" y="4339"/>
                  </a:lnTo>
                  <a:lnTo>
                    <a:pt x="1126" y="4266"/>
                  </a:lnTo>
                  <a:lnTo>
                    <a:pt x="1014" y="4201"/>
                  </a:lnTo>
                  <a:lnTo>
                    <a:pt x="847" y="4118"/>
                  </a:lnTo>
                  <a:lnTo>
                    <a:pt x="636" y="4034"/>
                  </a:lnTo>
                  <a:lnTo>
                    <a:pt x="453" y="3975"/>
                  </a:lnTo>
                  <a:lnTo>
                    <a:pt x="309" y="3942"/>
                  </a:lnTo>
                  <a:lnTo>
                    <a:pt x="258" y="3933"/>
                  </a:lnTo>
                  <a:lnTo>
                    <a:pt x="234" y="3929"/>
                  </a:lnTo>
                  <a:lnTo>
                    <a:pt x="188" y="3912"/>
                  </a:lnTo>
                  <a:lnTo>
                    <a:pt x="145" y="3883"/>
                  </a:lnTo>
                  <a:lnTo>
                    <a:pt x="103" y="3844"/>
                  </a:lnTo>
                  <a:lnTo>
                    <a:pt x="66" y="3799"/>
                  </a:lnTo>
                  <a:lnTo>
                    <a:pt x="36" y="3748"/>
                  </a:lnTo>
                  <a:lnTo>
                    <a:pt x="14" y="3691"/>
                  </a:lnTo>
                  <a:lnTo>
                    <a:pt x="1" y="3634"/>
                  </a:lnTo>
                  <a:lnTo>
                    <a:pt x="0" y="3573"/>
                  </a:lnTo>
                  <a:lnTo>
                    <a:pt x="11" y="3514"/>
                  </a:lnTo>
                  <a:lnTo>
                    <a:pt x="37" y="3457"/>
                  </a:lnTo>
                  <a:lnTo>
                    <a:pt x="80" y="3402"/>
                  </a:lnTo>
                  <a:lnTo>
                    <a:pt x="141" y="3353"/>
                  </a:lnTo>
                  <a:lnTo>
                    <a:pt x="220" y="3311"/>
                  </a:lnTo>
                  <a:lnTo>
                    <a:pt x="321" y="3277"/>
                  </a:lnTo>
                  <a:lnTo>
                    <a:pt x="445" y="3251"/>
                  </a:lnTo>
                  <a:lnTo>
                    <a:pt x="517" y="3244"/>
                  </a:lnTo>
                  <a:lnTo>
                    <a:pt x="590" y="3238"/>
                  </a:lnTo>
                  <a:lnTo>
                    <a:pt x="733" y="3236"/>
                  </a:lnTo>
                  <a:lnTo>
                    <a:pt x="868" y="3247"/>
                  </a:lnTo>
                  <a:lnTo>
                    <a:pt x="996" y="3265"/>
                  </a:lnTo>
                  <a:lnTo>
                    <a:pt x="1117" y="3291"/>
                  </a:lnTo>
                  <a:lnTo>
                    <a:pt x="1230" y="3324"/>
                  </a:lnTo>
                  <a:lnTo>
                    <a:pt x="1385" y="3380"/>
                  </a:lnTo>
                  <a:lnTo>
                    <a:pt x="1559" y="3464"/>
                  </a:lnTo>
                  <a:lnTo>
                    <a:pt x="1695" y="3545"/>
                  </a:lnTo>
                  <a:lnTo>
                    <a:pt x="1824" y="3638"/>
                  </a:lnTo>
                  <a:lnTo>
                    <a:pt x="1842" y="3654"/>
                  </a:lnTo>
                  <a:lnTo>
                    <a:pt x="1842" y="491"/>
                  </a:lnTo>
                  <a:lnTo>
                    <a:pt x="1836" y="434"/>
                  </a:lnTo>
                  <a:lnTo>
                    <a:pt x="1839" y="334"/>
                  </a:lnTo>
                  <a:lnTo>
                    <a:pt x="1860" y="246"/>
                  </a:lnTo>
                  <a:lnTo>
                    <a:pt x="1896" y="171"/>
                  </a:lnTo>
                  <a:lnTo>
                    <a:pt x="1944" y="109"/>
                  </a:lnTo>
                  <a:lnTo>
                    <a:pt x="2002" y="60"/>
                  </a:lnTo>
                  <a:lnTo>
                    <a:pt x="2068" y="26"/>
                  </a:lnTo>
                  <a:lnTo>
                    <a:pt x="2138" y="5"/>
                  </a:lnTo>
                  <a:lnTo>
                    <a:pt x="2210" y="0"/>
                  </a:lnTo>
                  <a:lnTo>
                    <a:pt x="2284" y="8"/>
                  </a:lnTo>
                  <a:lnTo>
                    <a:pt x="2354" y="31"/>
                  </a:lnTo>
                  <a:lnTo>
                    <a:pt x="2419" y="69"/>
                  </a:lnTo>
                  <a:lnTo>
                    <a:pt x="2477" y="123"/>
                  </a:lnTo>
                  <a:lnTo>
                    <a:pt x="2523" y="193"/>
                  </a:lnTo>
                  <a:lnTo>
                    <a:pt x="2559" y="277"/>
                  </a:lnTo>
                  <a:lnTo>
                    <a:pt x="2578" y="378"/>
                  </a:lnTo>
                  <a:lnTo>
                    <a:pt x="2581" y="436"/>
                  </a:lnTo>
                  <a:lnTo>
                    <a:pt x="2611" y="2067"/>
                  </a:lnTo>
                  <a:lnTo>
                    <a:pt x="2654" y="2070"/>
                  </a:lnTo>
                  <a:lnTo>
                    <a:pt x="2654" y="1977"/>
                  </a:lnTo>
                  <a:lnTo>
                    <a:pt x="2655" y="1939"/>
                  </a:lnTo>
                  <a:lnTo>
                    <a:pt x="2673" y="1873"/>
                  </a:lnTo>
                  <a:lnTo>
                    <a:pt x="2704" y="1817"/>
                  </a:lnTo>
                  <a:lnTo>
                    <a:pt x="2751" y="1771"/>
                  </a:lnTo>
                  <a:lnTo>
                    <a:pt x="2805" y="1732"/>
                  </a:lnTo>
                  <a:lnTo>
                    <a:pt x="2869" y="1704"/>
                  </a:lnTo>
                  <a:lnTo>
                    <a:pt x="2939" y="1686"/>
                  </a:lnTo>
                  <a:lnTo>
                    <a:pt x="3011" y="1676"/>
                  </a:lnTo>
                  <a:lnTo>
                    <a:pt x="3085" y="1676"/>
                  </a:lnTo>
                  <a:lnTo>
                    <a:pt x="3158" y="1686"/>
                  </a:lnTo>
                  <a:lnTo>
                    <a:pt x="3227" y="1704"/>
                  </a:lnTo>
                  <a:lnTo>
                    <a:pt x="3291" y="1732"/>
                  </a:lnTo>
                  <a:lnTo>
                    <a:pt x="3347" y="1771"/>
                  </a:lnTo>
                  <a:lnTo>
                    <a:pt x="3391" y="1817"/>
                  </a:lnTo>
                  <a:lnTo>
                    <a:pt x="3425" y="1873"/>
                  </a:lnTo>
                  <a:lnTo>
                    <a:pt x="3442" y="1939"/>
                  </a:lnTo>
                  <a:lnTo>
                    <a:pt x="3443" y="1977"/>
                  </a:lnTo>
                  <a:lnTo>
                    <a:pt x="3443" y="1997"/>
                  </a:lnTo>
                  <a:lnTo>
                    <a:pt x="3453" y="1969"/>
                  </a:lnTo>
                  <a:lnTo>
                    <a:pt x="3485" y="1920"/>
                  </a:lnTo>
                  <a:lnTo>
                    <a:pt x="3527" y="1879"/>
                  </a:lnTo>
                  <a:lnTo>
                    <a:pt x="3577" y="1844"/>
                  </a:lnTo>
                  <a:lnTo>
                    <a:pt x="3636" y="1818"/>
                  </a:lnTo>
                  <a:lnTo>
                    <a:pt x="3700" y="1799"/>
                  </a:lnTo>
                  <a:lnTo>
                    <a:pt x="3766" y="1789"/>
                  </a:lnTo>
                  <a:lnTo>
                    <a:pt x="3834" y="1786"/>
                  </a:lnTo>
                  <a:lnTo>
                    <a:pt x="3901" y="1791"/>
                  </a:lnTo>
                  <a:lnTo>
                    <a:pt x="3968" y="1805"/>
                  </a:lnTo>
                  <a:lnTo>
                    <a:pt x="4029" y="1825"/>
                  </a:lnTo>
                  <a:lnTo>
                    <a:pt x="4086" y="1856"/>
                  </a:lnTo>
                  <a:lnTo>
                    <a:pt x="4135" y="1892"/>
                  </a:lnTo>
                  <a:lnTo>
                    <a:pt x="4173" y="1938"/>
                  </a:lnTo>
                  <a:lnTo>
                    <a:pt x="4201" y="1991"/>
                  </a:lnTo>
                  <a:lnTo>
                    <a:pt x="4217" y="2053"/>
                  </a:lnTo>
                  <a:lnTo>
                    <a:pt x="4218" y="2087"/>
                  </a:lnTo>
                  <a:lnTo>
                    <a:pt x="4218" y="2194"/>
                  </a:lnTo>
                  <a:lnTo>
                    <a:pt x="4221" y="2195"/>
                  </a:lnTo>
                  <a:lnTo>
                    <a:pt x="4233" y="2149"/>
                  </a:lnTo>
                  <a:lnTo>
                    <a:pt x="4270" y="2077"/>
                  </a:lnTo>
                  <a:lnTo>
                    <a:pt x="4319" y="2027"/>
                  </a:lnTo>
                  <a:lnTo>
                    <a:pt x="4379" y="1995"/>
                  </a:lnTo>
                  <a:lnTo>
                    <a:pt x="4449" y="1975"/>
                  </a:lnTo>
                  <a:lnTo>
                    <a:pt x="4522" y="1966"/>
                  </a:lnTo>
                  <a:lnTo>
                    <a:pt x="4637" y="1965"/>
                  </a:lnTo>
                  <a:lnTo>
                    <a:pt x="4712" y="1965"/>
                  </a:lnTo>
                  <a:lnTo>
                    <a:pt x="4744" y="1968"/>
                  </a:lnTo>
                  <a:lnTo>
                    <a:pt x="4801" y="1987"/>
                  </a:lnTo>
                  <a:lnTo>
                    <a:pt x="4858" y="2023"/>
                  </a:lnTo>
                  <a:lnTo>
                    <a:pt x="4909" y="2074"/>
                  </a:lnTo>
                  <a:lnTo>
                    <a:pt x="4957" y="2138"/>
                  </a:lnTo>
                  <a:lnTo>
                    <a:pt x="5002" y="2211"/>
                  </a:lnTo>
                  <a:lnTo>
                    <a:pt x="5064" y="2337"/>
                  </a:lnTo>
                  <a:lnTo>
                    <a:pt x="5134" y="2519"/>
                  </a:lnTo>
                  <a:lnTo>
                    <a:pt x="5190" y="2704"/>
                  </a:lnTo>
                  <a:lnTo>
                    <a:pt x="5255" y="2950"/>
                  </a:lnTo>
                  <a:lnTo>
                    <a:pt x="5281" y="3051"/>
                  </a:lnTo>
                  <a:lnTo>
                    <a:pt x="5297" y="3110"/>
                  </a:lnTo>
                  <a:lnTo>
                    <a:pt x="5321" y="3232"/>
                  </a:lnTo>
                  <a:lnTo>
                    <a:pt x="5344" y="3424"/>
                  </a:lnTo>
                  <a:lnTo>
                    <a:pt x="5352" y="3690"/>
                  </a:lnTo>
                  <a:lnTo>
                    <a:pt x="5340" y="3965"/>
                  </a:lnTo>
                  <a:lnTo>
                    <a:pt x="5298" y="4387"/>
                  </a:lnTo>
                  <a:lnTo>
                    <a:pt x="5225" y="4947"/>
                  </a:lnTo>
                  <a:lnTo>
                    <a:pt x="5196" y="5216"/>
                  </a:lnTo>
                  <a:lnTo>
                    <a:pt x="5144" y="5658"/>
                  </a:lnTo>
                  <a:lnTo>
                    <a:pt x="5144" y="6626"/>
                  </a:lnTo>
                  <a:lnTo>
                    <a:pt x="2615" y="6626"/>
                  </a:lnTo>
                  <a:lnTo>
                    <a:pt x="2615" y="5712"/>
                  </a:lnTo>
                  <a:close/>
                </a:path>
              </a:pathLst>
            </a:custGeom>
            <a:solidFill>
              <a:srgbClr val="FBCA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10"/>
            <p:cNvSpPr>
              <a:spLocks/>
            </p:cNvSpPr>
            <p:nvPr/>
          </p:nvSpPr>
          <p:spPr bwMode="auto">
            <a:xfrm>
              <a:off x="11042308" y="3209245"/>
              <a:ext cx="422275" cy="2465388"/>
            </a:xfrm>
            <a:custGeom>
              <a:avLst/>
              <a:gdLst>
                <a:gd name="T0" fmla="*/ 0 w 798"/>
                <a:gd name="T1" fmla="*/ 0 h 4661"/>
                <a:gd name="T2" fmla="*/ 80 w 798"/>
                <a:gd name="T3" fmla="*/ 0 h 4661"/>
                <a:gd name="T4" fmla="*/ 158 w 798"/>
                <a:gd name="T5" fmla="*/ 0 h 4661"/>
                <a:gd name="T6" fmla="*/ 190 w 798"/>
                <a:gd name="T7" fmla="*/ 3 h 4661"/>
                <a:gd name="T8" fmla="*/ 247 w 798"/>
                <a:gd name="T9" fmla="*/ 22 h 4661"/>
                <a:gd name="T10" fmla="*/ 304 w 798"/>
                <a:gd name="T11" fmla="*/ 58 h 4661"/>
                <a:gd name="T12" fmla="*/ 355 w 798"/>
                <a:gd name="T13" fmla="*/ 109 h 4661"/>
                <a:gd name="T14" fmla="*/ 403 w 798"/>
                <a:gd name="T15" fmla="*/ 173 h 4661"/>
                <a:gd name="T16" fmla="*/ 448 w 798"/>
                <a:gd name="T17" fmla="*/ 246 h 4661"/>
                <a:gd name="T18" fmla="*/ 510 w 798"/>
                <a:gd name="T19" fmla="*/ 372 h 4661"/>
                <a:gd name="T20" fmla="*/ 580 w 798"/>
                <a:gd name="T21" fmla="*/ 554 h 4661"/>
                <a:gd name="T22" fmla="*/ 636 w 798"/>
                <a:gd name="T23" fmla="*/ 739 h 4661"/>
                <a:gd name="T24" fmla="*/ 701 w 798"/>
                <a:gd name="T25" fmla="*/ 985 h 4661"/>
                <a:gd name="T26" fmla="*/ 727 w 798"/>
                <a:gd name="T27" fmla="*/ 1086 h 4661"/>
                <a:gd name="T28" fmla="*/ 743 w 798"/>
                <a:gd name="T29" fmla="*/ 1145 h 4661"/>
                <a:gd name="T30" fmla="*/ 767 w 798"/>
                <a:gd name="T31" fmla="*/ 1267 h 4661"/>
                <a:gd name="T32" fmla="*/ 790 w 798"/>
                <a:gd name="T33" fmla="*/ 1459 h 4661"/>
                <a:gd name="T34" fmla="*/ 798 w 798"/>
                <a:gd name="T35" fmla="*/ 1725 h 4661"/>
                <a:gd name="T36" fmla="*/ 786 w 798"/>
                <a:gd name="T37" fmla="*/ 2000 h 4661"/>
                <a:gd name="T38" fmla="*/ 744 w 798"/>
                <a:gd name="T39" fmla="*/ 2422 h 4661"/>
                <a:gd name="T40" fmla="*/ 671 w 798"/>
                <a:gd name="T41" fmla="*/ 2982 h 4661"/>
                <a:gd name="T42" fmla="*/ 642 w 798"/>
                <a:gd name="T43" fmla="*/ 3251 h 4661"/>
                <a:gd name="T44" fmla="*/ 590 w 798"/>
                <a:gd name="T45" fmla="*/ 3693 h 4661"/>
                <a:gd name="T46" fmla="*/ 590 w 798"/>
                <a:gd name="T47" fmla="*/ 4661 h 4661"/>
                <a:gd name="T48" fmla="*/ 439 w 798"/>
                <a:gd name="T49" fmla="*/ 4661 h 4661"/>
                <a:gd name="T50" fmla="*/ 439 w 798"/>
                <a:gd name="T51" fmla="*/ 3693 h 4661"/>
                <a:gd name="T52" fmla="*/ 491 w 798"/>
                <a:gd name="T53" fmla="*/ 3251 h 4661"/>
                <a:gd name="T54" fmla="*/ 520 w 798"/>
                <a:gd name="T55" fmla="*/ 2982 h 4661"/>
                <a:gd name="T56" fmla="*/ 593 w 798"/>
                <a:gd name="T57" fmla="*/ 2422 h 4661"/>
                <a:gd name="T58" fmla="*/ 635 w 798"/>
                <a:gd name="T59" fmla="*/ 2000 h 4661"/>
                <a:gd name="T60" fmla="*/ 646 w 798"/>
                <a:gd name="T61" fmla="*/ 1725 h 4661"/>
                <a:gd name="T62" fmla="*/ 639 w 798"/>
                <a:gd name="T63" fmla="*/ 1459 h 4661"/>
                <a:gd name="T64" fmla="*/ 616 w 798"/>
                <a:gd name="T65" fmla="*/ 1267 h 4661"/>
                <a:gd name="T66" fmla="*/ 592 w 798"/>
                <a:gd name="T67" fmla="*/ 1145 h 4661"/>
                <a:gd name="T68" fmla="*/ 576 w 798"/>
                <a:gd name="T69" fmla="*/ 1086 h 4661"/>
                <a:gd name="T70" fmla="*/ 551 w 798"/>
                <a:gd name="T71" fmla="*/ 985 h 4661"/>
                <a:gd name="T72" fmla="*/ 487 w 798"/>
                <a:gd name="T73" fmla="*/ 739 h 4661"/>
                <a:gd name="T74" fmla="*/ 429 w 798"/>
                <a:gd name="T75" fmla="*/ 554 h 4661"/>
                <a:gd name="T76" fmla="*/ 358 w 798"/>
                <a:gd name="T77" fmla="*/ 372 h 4661"/>
                <a:gd name="T78" fmla="*/ 296 w 798"/>
                <a:gd name="T79" fmla="*/ 246 h 4661"/>
                <a:gd name="T80" fmla="*/ 252 w 798"/>
                <a:gd name="T81" fmla="*/ 173 h 4661"/>
                <a:gd name="T82" fmla="*/ 204 w 798"/>
                <a:gd name="T83" fmla="*/ 109 h 4661"/>
                <a:gd name="T84" fmla="*/ 152 w 798"/>
                <a:gd name="T85" fmla="*/ 58 h 4661"/>
                <a:gd name="T86" fmla="*/ 96 w 798"/>
                <a:gd name="T87" fmla="*/ 22 h 4661"/>
                <a:gd name="T88" fmla="*/ 39 w 798"/>
                <a:gd name="T89" fmla="*/ 3 h 4661"/>
                <a:gd name="T90" fmla="*/ 7 w 798"/>
                <a:gd name="T91" fmla="*/ 0 h 4661"/>
                <a:gd name="T92" fmla="*/ 0 w 798"/>
                <a:gd name="T93" fmla="*/ 0 h 4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98" h="4661">
                  <a:moveTo>
                    <a:pt x="0" y="0"/>
                  </a:moveTo>
                  <a:lnTo>
                    <a:pt x="80" y="0"/>
                  </a:lnTo>
                  <a:lnTo>
                    <a:pt x="158" y="0"/>
                  </a:lnTo>
                  <a:lnTo>
                    <a:pt x="190" y="3"/>
                  </a:lnTo>
                  <a:lnTo>
                    <a:pt x="247" y="22"/>
                  </a:lnTo>
                  <a:lnTo>
                    <a:pt x="304" y="58"/>
                  </a:lnTo>
                  <a:lnTo>
                    <a:pt x="355" y="109"/>
                  </a:lnTo>
                  <a:lnTo>
                    <a:pt x="403" y="173"/>
                  </a:lnTo>
                  <a:lnTo>
                    <a:pt x="448" y="246"/>
                  </a:lnTo>
                  <a:lnTo>
                    <a:pt x="510" y="372"/>
                  </a:lnTo>
                  <a:lnTo>
                    <a:pt x="580" y="554"/>
                  </a:lnTo>
                  <a:lnTo>
                    <a:pt x="636" y="739"/>
                  </a:lnTo>
                  <a:lnTo>
                    <a:pt x="701" y="985"/>
                  </a:lnTo>
                  <a:lnTo>
                    <a:pt x="727" y="1086"/>
                  </a:lnTo>
                  <a:lnTo>
                    <a:pt x="743" y="1145"/>
                  </a:lnTo>
                  <a:lnTo>
                    <a:pt x="767" y="1267"/>
                  </a:lnTo>
                  <a:lnTo>
                    <a:pt x="790" y="1459"/>
                  </a:lnTo>
                  <a:lnTo>
                    <a:pt x="798" y="1725"/>
                  </a:lnTo>
                  <a:lnTo>
                    <a:pt x="786" y="2000"/>
                  </a:lnTo>
                  <a:lnTo>
                    <a:pt x="744" y="2422"/>
                  </a:lnTo>
                  <a:lnTo>
                    <a:pt x="671" y="2982"/>
                  </a:lnTo>
                  <a:lnTo>
                    <a:pt x="642" y="3251"/>
                  </a:lnTo>
                  <a:lnTo>
                    <a:pt x="590" y="3693"/>
                  </a:lnTo>
                  <a:lnTo>
                    <a:pt x="590" y="4661"/>
                  </a:lnTo>
                  <a:lnTo>
                    <a:pt x="439" y="4661"/>
                  </a:lnTo>
                  <a:lnTo>
                    <a:pt x="439" y="3693"/>
                  </a:lnTo>
                  <a:lnTo>
                    <a:pt x="491" y="3251"/>
                  </a:lnTo>
                  <a:lnTo>
                    <a:pt x="520" y="2982"/>
                  </a:lnTo>
                  <a:lnTo>
                    <a:pt x="593" y="2422"/>
                  </a:lnTo>
                  <a:lnTo>
                    <a:pt x="635" y="2000"/>
                  </a:lnTo>
                  <a:lnTo>
                    <a:pt x="646" y="1725"/>
                  </a:lnTo>
                  <a:lnTo>
                    <a:pt x="639" y="1459"/>
                  </a:lnTo>
                  <a:lnTo>
                    <a:pt x="616" y="1267"/>
                  </a:lnTo>
                  <a:lnTo>
                    <a:pt x="592" y="1145"/>
                  </a:lnTo>
                  <a:lnTo>
                    <a:pt x="576" y="1086"/>
                  </a:lnTo>
                  <a:lnTo>
                    <a:pt x="551" y="985"/>
                  </a:lnTo>
                  <a:lnTo>
                    <a:pt x="487" y="739"/>
                  </a:lnTo>
                  <a:lnTo>
                    <a:pt x="429" y="554"/>
                  </a:lnTo>
                  <a:lnTo>
                    <a:pt x="358" y="372"/>
                  </a:lnTo>
                  <a:lnTo>
                    <a:pt x="296" y="246"/>
                  </a:lnTo>
                  <a:lnTo>
                    <a:pt x="252" y="173"/>
                  </a:lnTo>
                  <a:lnTo>
                    <a:pt x="204" y="109"/>
                  </a:lnTo>
                  <a:lnTo>
                    <a:pt x="152" y="58"/>
                  </a:lnTo>
                  <a:lnTo>
                    <a:pt x="96" y="22"/>
                  </a:lnTo>
                  <a:lnTo>
                    <a:pt x="39" y="3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11"/>
            <p:cNvSpPr>
              <a:spLocks/>
            </p:cNvSpPr>
            <p:nvPr/>
          </p:nvSpPr>
          <p:spPr bwMode="auto">
            <a:xfrm>
              <a:off x="10205696" y="3055257"/>
              <a:ext cx="249238" cy="169863"/>
            </a:xfrm>
            <a:custGeom>
              <a:avLst/>
              <a:gdLst>
                <a:gd name="T0" fmla="*/ 0 w 471"/>
                <a:gd name="T1" fmla="*/ 4 h 321"/>
                <a:gd name="T2" fmla="*/ 46 w 471"/>
                <a:gd name="T3" fmla="*/ 0 h 321"/>
                <a:gd name="T4" fmla="*/ 129 w 471"/>
                <a:gd name="T5" fmla="*/ 0 h 321"/>
                <a:gd name="T6" fmla="*/ 198 w 471"/>
                <a:gd name="T7" fmla="*/ 8 h 321"/>
                <a:gd name="T8" fmla="*/ 258 w 471"/>
                <a:gd name="T9" fmla="*/ 23 h 321"/>
                <a:gd name="T10" fmla="*/ 309 w 471"/>
                <a:gd name="T11" fmla="*/ 44 h 321"/>
                <a:gd name="T12" fmla="*/ 350 w 471"/>
                <a:gd name="T13" fmla="*/ 69 h 321"/>
                <a:gd name="T14" fmla="*/ 399 w 471"/>
                <a:gd name="T15" fmla="*/ 112 h 321"/>
                <a:gd name="T16" fmla="*/ 441 w 471"/>
                <a:gd name="T17" fmla="*/ 175 h 321"/>
                <a:gd name="T18" fmla="*/ 463 w 471"/>
                <a:gd name="T19" fmla="*/ 234 h 321"/>
                <a:gd name="T20" fmla="*/ 471 w 471"/>
                <a:gd name="T21" fmla="*/ 302 h 321"/>
                <a:gd name="T22" fmla="*/ 471 w 471"/>
                <a:gd name="T23" fmla="*/ 311 h 321"/>
                <a:gd name="T24" fmla="*/ 320 w 471"/>
                <a:gd name="T25" fmla="*/ 321 h 321"/>
                <a:gd name="T26" fmla="*/ 320 w 471"/>
                <a:gd name="T27" fmla="*/ 301 h 321"/>
                <a:gd name="T28" fmla="*/ 319 w 471"/>
                <a:gd name="T29" fmla="*/ 267 h 321"/>
                <a:gd name="T30" fmla="*/ 306 w 471"/>
                <a:gd name="T31" fmla="*/ 210 h 321"/>
                <a:gd name="T32" fmla="*/ 280 w 471"/>
                <a:gd name="T33" fmla="*/ 158 h 321"/>
                <a:gd name="T34" fmla="*/ 245 w 471"/>
                <a:gd name="T35" fmla="*/ 113 h 321"/>
                <a:gd name="T36" fmla="*/ 201 w 471"/>
                <a:gd name="T37" fmla="*/ 77 h 321"/>
                <a:gd name="T38" fmla="*/ 150 w 471"/>
                <a:gd name="T39" fmla="*/ 47 h 321"/>
                <a:gd name="T40" fmla="*/ 94 w 471"/>
                <a:gd name="T41" fmla="*/ 24 h 321"/>
                <a:gd name="T42" fmla="*/ 32 w 471"/>
                <a:gd name="T43" fmla="*/ 8 h 321"/>
                <a:gd name="T44" fmla="*/ 0 w 471"/>
                <a:gd name="T45" fmla="*/ 4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1" h="321">
                  <a:moveTo>
                    <a:pt x="0" y="4"/>
                  </a:moveTo>
                  <a:lnTo>
                    <a:pt x="46" y="0"/>
                  </a:lnTo>
                  <a:lnTo>
                    <a:pt x="129" y="0"/>
                  </a:lnTo>
                  <a:lnTo>
                    <a:pt x="198" y="8"/>
                  </a:lnTo>
                  <a:lnTo>
                    <a:pt x="258" y="23"/>
                  </a:lnTo>
                  <a:lnTo>
                    <a:pt x="309" y="44"/>
                  </a:lnTo>
                  <a:lnTo>
                    <a:pt x="350" y="69"/>
                  </a:lnTo>
                  <a:lnTo>
                    <a:pt x="399" y="112"/>
                  </a:lnTo>
                  <a:lnTo>
                    <a:pt x="441" y="175"/>
                  </a:lnTo>
                  <a:lnTo>
                    <a:pt x="463" y="234"/>
                  </a:lnTo>
                  <a:lnTo>
                    <a:pt x="471" y="302"/>
                  </a:lnTo>
                  <a:lnTo>
                    <a:pt x="471" y="311"/>
                  </a:lnTo>
                  <a:lnTo>
                    <a:pt x="320" y="321"/>
                  </a:lnTo>
                  <a:lnTo>
                    <a:pt x="320" y="301"/>
                  </a:lnTo>
                  <a:lnTo>
                    <a:pt x="319" y="267"/>
                  </a:lnTo>
                  <a:lnTo>
                    <a:pt x="306" y="210"/>
                  </a:lnTo>
                  <a:lnTo>
                    <a:pt x="280" y="158"/>
                  </a:lnTo>
                  <a:lnTo>
                    <a:pt x="245" y="113"/>
                  </a:lnTo>
                  <a:lnTo>
                    <a:pt x="201" y="77"/>
                  </a:lnTo>
                  <a:lnTo>
                    <a:pt x="150" y="47"/>
                  </a:lnTo>
                  <a:lnTo>
                    <a:pt x="94" y="24"/>
                  </a:lnTo>
                  <a:lnTo>
                    <a:pt x="32" y="8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9A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Freeform 12"/>
            <p:cNvSpPr>
              <a:spLocks/>
            </p:cNvSpPr>
            <p:nvPr/>
          </p:nvSpPr>
          <p:spPr bwMode="auto">
            <a:xfrm>
              <a:off x="9759608" y="2169432"/>
              <a:ext cx="255588" cy="1093788"/>
            </a:xfrm>
            <a:custGeom>
              <a:avLst/>
              <a:gdLst>
                <a:gd name="T0" fmla="*/ 0 w 481"/>
                <a:gd name="T1" fmla="*/ 7 h 2066"/>
                <a:gd name="T2" fmla="*/ 39 w 481"/>
                <a:gd name="T3" fmla="*/ 0 h 2066"/>
                <a:gd name="T4" fmla="*/ 118 w 481"/>
                <a:gd name="T5" fmla="*/ 0 h 2066"/>
                <a:gd name="T6" fmla="*/ 194 w 481"/>
                <a:gd name="T7" fmla="*/ 19 h 2066"/>
                <a:gd name="T8" fmla="*/ 266 w 481"/>
                <a:gd name="T9" fmla="*/ 53 h 2066"/>
                <a:gd name="T10" fmla="*/ 331 w 481"/>
                <a:gd name="T11" fmla="*/ 105 h 2066"/>
                <a:gd name="T12" fmla="*/ 386 w 481"/>
                <a:gd name="T13" fmla="*/ 176 h 2066"/>
                <a:gd name="T14" fmla="*/ 425 w 481"/>
                <a:gd name="T15" fmla="*/ 265 h 2066"/>
                <a:gd name="T16" fmla="*/ 448 w 481"/>
                <a:gd name="T17" fmla="*/ 373 h 2066"/>
                <a:gd name="T18" fmla="*/ 451 w 481"/>
                <a:gd name="T19" fmla="*/ 435 h 2066"/>
                <a:gd name="T20" fmla="*/ 481 w 481"/>
                <a:gd name="T21" fmla="*/ 2066 h 2066"/>
                <a:gd name="T22" fmla="*/ 330 w 481"/>
                <a:gd name="T23" fmla="*/ 2066 h 2066"/>
                <a:gd name="T24" fmla="*/ 299 w 481"/>
                <a:gd name="T25" fmla="*/ 435 h 2066"/>
                <a:gd name="T26" fmla="*/ 298 w 481"/>
                <a:gd name="T27" fmla="*/ 387 h 2066"/>
                <a:gd name="T28" fmla="*/ 284 w 481"/>
                <a:gd name="T29" fmla="*/ 302 h 2066"/>
                <a:gd name="T30" fmla="*/ 260 w 481"/>
                <a:gd name="T31" fmla="*/ 228 h 2066"/>
                <a:gd name="T32" fmla="*/ 226 w 481"/>
                <a:gd name="T33" fmla="*/ 164 h 2066"/>
                <a:gd name="T34" fmla="*/ 186 w 481"/>
                <a:gd name="T35" fmla="*/ 111 h 2066"/>
                <a:gd name="T36" fmla="*/ 138 w 481"/>
                <a:gd name="T37" fmla="*/ 69 h 2066"/>
                <a:gd name="T38" fmla="*/ 85 w 481"/>
                <a:gd name="T39" fmla="*/ 36 h 2066"/>
                <a:gd name="T40" fmla="*/ 29 w 481"/>
                <a:gd name="T41" fmla="*/ 14 h 2066"/>
                <a:gd name="T42" fmla="*/ 0 w 481"/>
                <a:gd name="T43" fmla="*/ 7 h 2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81" h="2066">
                  <a:moveTo>
                    <a:pt x="0" y="7"/>
                  </a:moveTo>
                  <a:lnTo>
                    <a:pt x="39" y="0"/>
                  </a:lnTo>
                  <a:lnTo>
                    <a:pt x="118" y="0"/>
                  </a:lnTo>
                  <a:lnTo>
                    <a:pt x="194" y="19"/>
                  </a:lnTo>
                  <a:lnTo>
                    <a:pt x="266" y="53"/>
                  </a:lnTo>
                  <a:lnTo>
                    <a:pt x="331" y="105"/>
                  </a:lnTo>
                  <a:lnTo>
                    <a:pt x="386" y="176"/>
                  </a:lnTo>
                  <a:lnTo>
                    <a:pt x="425" y="265"/>
                  </a:lnTo>
                  <a:lnTo>
                    <a:pt x="448" y="373"/>
                  </a:lnTo>
                  <a:lnTo>
                    <a:pt x="451" y="435"/>
                  </a:lnTo>
                  <a:lnTo>
                    <a:pt x="481" y="2066"/>
                  </a:lnTo>
                  <a:lnTo>
                    <a:pt x="330" y="2066"/>
                  </a:lnTo>
                  <a:lnTo>
                    <a:pt x="299" y="435"/>
                  </a:lnTo>
                  <a:lnTo>
                    <a:pt x="298" y="387"/>
                  </a:lnTo>
                  <a:lnTo>
                    <a:pt x="284" y="302"/>
                  </a:lnTo>
                  <a:lnTo>
                    <a:pt x="260" y="228"/>
                  </a:lnTo>
                  <a:lnTo>
                    <a:pt x="226" y="164"/>
                  </a:lnTo>
                  <a:lnTo>
                    <a:pt x="186" y="111"/>
                  </a:lnTo>
                  <a:lnTo>
                    <a:pt x="138" y="69"/>
                  </a:lnTo>
                  <a:lnTo>
                    <a:pt x="85" y="36"/>
                  </a:lnTo>
                  <a:lnTo>
                    <a:pt x="29" y="14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9A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13"/>
            <p:cNvSpPr>
              <a:spLocks/>
            </p:cNvSpPr>
            <p:nvPr/>
          </p:nvSpPr>
          <p:spPr bwMode="auto">
            <a:xfrm>
              <a:off x="8951571" y="3880757"/>
              <a:ext cx="655638" cy="222250"/>
            </a:xfrm>
            <a:custGeom>
              <a:avLst/>
              <a:gdLst>
                <a:gd name="T0" fmla="*/ 0 w 1240"/>
                <a:gd name="T1" fmla="*/ 2 h 418"/>
                <a:gd name="T2" fmla="*/ 93 w 1240"/>
                <a:gd name="T3" fmla="*/ 0 h 418"/>
                <a:gd name="T4" fmla="*/ 278 w 1240"/>
                <a:gd name="T5" fmla="*/ 12 h 418"/>
                <a:gd name="T6" fmla="*/ 455 w 1240"/>
                <a:gd name="T7" fmla="*/ 42 h 418"/>
                <a:gd name="T8" fmla="*/ 625 w 1240"/>
                <a:gd name="T9" fmla="*/ 87 h 418"/>
                <a:gd name="T10" fmla="*/ 785 w 1240"/>
                <a:gd name="T11" fmla="*/ 144 h 418"/>
                <a:gd name="T12" fmla="*/ 933 w 1240"/>
                <a:gd name="T13" fmla="*/ 214 h 418"/>
                <a:gd name="T14" fmla="*/ 1068 w 1240"/>
                <a:gd name="T15" fmla="*/ 291 h 418"/>
                <a:gd name="T16" fmla="*/ 1188 w 1240"/>
                <a:gd name="T17" fmla="*/ 375 h 418"/>
                <a:gd name="T18" fmla="*/ 1240 w 1240"/>
                <a:gd name="T19" fmla="*/ 418 h 418"/>
                <a:gd name="T20" fmla="*/ 1089 w 1240"/>
                <a:gd name="T21" fmla="*/ 418 h 418"/>
                <a:gd name="T22" fmla="*/ 1076 w 1240"/>
                <a:gd name="T23" fmla="*/ 405 h 418"/>
                <a:gd name="T24" fmla="*/ 970 w 1240"/>
                <a:gd name="T25" fmla="*/ 327 h 418"/>
                <a:gd name="T26" fmla="*/ 860 w 1240"/>
                <a:gd name="T27" fmla="*/ 258 h 418"/>
                <a:gd name="T28" fmla="*/ 717 w 1240"/>
                <a:gd name="T29" fmla="*/ 183 h 418"/>
                <a:gd name="T30" fmla="*/ 546 w 1240"/>
                <a:gd name="T31" fmla="*/ 110 h 418"/>
                <a:gd name="T32" fmla="*/ 347 w 1240"/>
                <a:gd name="T33" fmla="*/ 49 h 418"/>
                <a:gd name="T34" fmla="*/ 180 w 1240"/>
                <a:gd name="T35" fmla="*/ 19 h 418"/>
                <a:gd name="T36" fmla="*/ 62 w 1240"/>
                <a:gd name="T37" fmla="*/ 5 h 418"/>
                <a:gd name="T38" fmla="*/ 0 w 1240"/>
                <a:gd name="T39" fmla="*/ 2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40" h="418">
                  <a:moveTo>
                    <a:pt x="0" y="2"/>
                  </a:moveTo>
                  <a:lnTo>
                    <a:pt x="93" y="0"/>
                  </a:lnTo>
                  <a:lnTo>
                    <a:pt x="278" y="12"/>
                  </a:lnTo>
                  <a:lnTo>
                    <a:pt x="455" y="42"/>
                  </a:lnTo>
                  <a:lnTo>
                    <a:pt x="625" y="87"/>
                  </a:lnTo>
                  <a:lnTo>
                    <a:pt x="785" y="144"/>
                  </a:lnTo>
                  <a:lnTo>
                    <a:pt x="933" y="214"/>
                  </a:lnTo>
                  <a:lnTo>
                    <a:pt x="1068" y="291"/>
                  </a:lnTo>
                  <a:lnTo>
                    <a:pt x="1188" y="375"/>
                  </a:lnTo>
                  <a:lnTo>
                    <a:pt x="1240" y="418"/>
                  </a:lnTo>
                  <a:lnTo>
                    <a:pt x="1089" y="418"/>
                  </a:lnTo>
                  <a:lnTo>
                    <a:pt x="1076" y="405"/>
                  </a:lnTo>
                  <a:lnTo>
                    <a:pt x="970" y="327"/>
                  </a:lnTo>
                  <a:lnTo>
                    <a:pt x="860" y="258"/>
                  </a:lnTo>
                  <a:lnTo>
                    <a:pt x="717" y="183"/>
                  </a:lnTo>
                  <a:lnTo>
                    <a:pt x="546" y="110"/>
                  </a:lnTo>
                  <a:lnTo>
                    <a:pt x="347" y="49"/>
                  </a:lnTo>
                  <a:lnTo>
                    <a:pt x="180" y="19"/>
                  </a:lnTo>
                  <a:lnTo>
                    <a:pt x="62" y="5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9A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16"/>
            <p:cNvSpPr>
              <a:spLocks/>
            </p:cNvSpPr>
            <p:nvPr/>
          </p:nvSpPr>
          <p:spPr bwMode="auto">
            <a:xfrm>
              <a:off x="10635908" y="3113995"/>
              <a:ext cx="233363" cy="222250"/>
            </a:xfrm>
            <a:custGeom>
              <a:avLst/>
              <a:gdLst>
                <a:gd name="T0" fmla="*/ 0 w 439"/>
                <a:gd name="T1" fmla="*/ 2 h 419"/>
                <a:gd name="T2" fmla="*/ 48 w 439"/>
                <a:gd name="T3" fmla="*/ 0 h 419"/>
                <a:gd name="T4" fmla="*/ 131 w 439"/>
                <a:gd name="T5" fmla="*/ 6 h 419"/>
                <a:gd name="T6" fmla="*/ 203 w 439"/>
                <a:gd name="T7" fmla="*/ 21 h 419"/>
                <a:gd name="T8" fmla="*/ 262 w 439"/>
                <a:gd name="T9" fmla="*/ 42 h 419"/>
                <a:gd name="T10" fmla="*/ 311 w 439"/>
                <a:gd name="T11" fmla="*/ 71 h 419"/>
                <a:gd name="T12" fmla="*/ 350 w 439"/>
                <a:gd name="T13" fmla="*/ 104 h 419"/>
                <a:gd name="T14" fmla="*/ 382 w 439"/>
                <a:gd name="T15" fmla="*/ 140 h 419"/>
                <a:gd name="T16" fmla="*/ 405 w 439"/>
                <a:gd name="T17" fmla="*/ 179 h 419"/>
                <a:gd name="T18" fmla="*/ 428 w 439"/>
                <a:gd name="T19" fmla="*/ 240 h 419"/>
                <a:gd name="T20" fmla="*/ 439 w 439"/>
                <a:gd name="T21" fmla="*/ 314 h 419"/>
                <a:gd name="T22" fmla="*/ 438 w 439"/>
                <a:gd name="T23" fmla="*/ 398 h 419"/>
                <a:gd name="T24" fmla="*/ 435 w 439"/>
                <a:gd name="T25" fmla="*/ 409 h 419"/>
                <a:gd name="T26" fmla="*/ 284 w 439"/>
                <a:gd name="T27" fmla="*/ 419 h 419"/>
                <a:gd name="T28" fmla="*/ 284 w 439"/>
                <a:gd name="T29" fmla="*/ 398 h 419"/>
                <a:gd name="T30" fmla="*/ 282 w 439"/>
                <a:gd name="T31" fmla="*/ 365 h 419"/>
                <a:gd name="T32" fmla="*/ 272 w 439"/>
                <a:gd name="T33" fmla="*/ 299 h 419"/>
                <a:gd name="T34" fmla="*/ 252 w 439"/>
                <a:gd name="T35" fmla="*/ 234 h 419"/>
                <a:gd name="T36" fmla="*/ 223 w 439"/>
                <a:gd name="T37" fmla="*/ 172 h 419"/>
                <a:gd name="T38" fmla="*/ 186 w 439"/>
                <a:gd name="T39" fmla="*/ 116 h 419"/>
                <a:gd name="T40" fmla="*/ 141 w 439"/>
                <a:gd name="T41" fmla="*/ 68 h 419"/>
                <a:gd name="T42" fmla="*/ 89 w 439"/>
                <a:gd name="T43" fmla="*/ 31 h 419"/>
                <a:gd name="T44" fmla="*/ 32 w 439"/>
                <a:gd name="T45" fmla="*/ 8 h 419"/>
                <a:gd name="T46" fmla="*/ 0 w 439"/>
                <a:gd name="T47" fmla="*/ 2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39" h="419">
                  <a:moveTo>
                    <a:pt x="0" y="2"/>
                  </a:moveTo>
                  <a:lnTo>
                    <a:pt x="48" y="0"/>
                  </a:lnTo>
                  <a:lnTo>
                    <a:pt x="131" y="6"/>
                  </a:lnTo>
                  <a:lnTo>
                    <a:pt x="203" y="21"/>
                  </a:lnTo>
                  <a:lnTo>
                    <a:pt x="262" y="42"/>
                  </a:lnTo>
                  <a:lnTo>
                    <a:pt x="311" y="71"/>
                  </a:lnTo>
                  <a:lnTo>
                    <a:pt x="350" y="104"/>
                  </a:lnTo>
                  <a:lnTo>
                    <a:pt x="382" y="140"/>
                  </a:lnTo>
                  <a:lnTo>
                    <a:pt x="405" y="179"/>
                  </a:lnTo>
                  <a:lnTo>
                    <a:pt x="428" y="240"/>
                  </a:lnTo>
                  <a:lnTo>
                    <a:pt x="439" y="314"/>
                  </a:lnTo>
                  <a:lnTo>
                    <a:pt x="438" y="398"/>
                  </a:lnTo>
                  <a:lnTo>
                    <a:pt x="435" y="409"/>
                  </a:lnTo>
                  <a:lnTo>
                    <a:pt x="284" y="419"/>
                  </a:lnTo>
                  <a:lnTo>
                    <a:pt x="284" y="398"/>
                  </a:lnTo>
                  <a:lnTo>
                    <a:pt x="282" y="365"/>
                  </a:lnTo>
                  <a:lnTo>
                    <a:pt x="272" y="299"/>
                  </a:lnTo>
                  <a:lnTo>
                    <a:pt x="252" y="234"/>
                  </a:lnTo>
                  <a:lnTo>
                    <a:pt x="223" y="172"/>
                  </a:lnTo>
                  <a:lnTo>
                    <a:pt x="186" y="116"/>
                  </a:lnTo>
                  <a:lnTo>
                    <a:pt x="141" y="68"/>
                  </a:lnTo>
                  <a:lnTo>
                    <a:pt x="89" y="31"/>
                  </a:lnTo>
                  <a:lnTo>
                    <a:pt x="32" y="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9A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A693540-9BB1-4FBD-883C-7B12E7FEB6E7}"/>
              </a:ext>
            </a:extLst>
          </p:cNvPr>
          <p:cNvSpPr/>
          <p:nvPr/>
        </p:nvSpPr>
        <p:spPr>
          <a:xfrm>
            <a:off x="2822074" y="716343"/>
            <a:ext cx="6530980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DESCRIPTION</a:t>
            </a:r>
          </a:p>
          <a:p>
            <a:pPr algn="ctr"/>
            <a:r>
              <a:rPr lang="en-US" altLang="ko-KR" sz="28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C-language code with Explanatory notes</a:t>
            </a:r>
            <a:endParaRPr lang="ko-KR" altLang="en-US" sz="2800" dirty="0">
              <a:solidFill>
                <a:srgbClr val="D9C9CC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14927289"/>
      </p:ext>
    </p:extLst>
  </p:cSld>
  <p:clrMapOvr>
    <a:masterClrMapping/>
  </p:clrMapOvr>
  <p:transition spd="slow" advTm="1208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mph" presetSubtype="2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animClr clrSpc="rgb" dir="cw">
                                      <p:cBhvr>
                                        <p:cTn id="1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23F4F"/>
                                      </p:to>
                                    </p:animClr>
                                    <p:set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6" grpId="0" animBg="1"/>
      <p:bldP spid="2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7676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DESCRIPTION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C-language code with Explanatory notes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03A9C16-AA31-4449-A978-A663F05986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97" t="18472" r="37422" b="34444"/>
          <a:stretch/>
        </p:blipFill>
        <p:spPr>
          <a:xfrm>
            <a:off x="193671" y="1230378"/>
            <a:ext cx="6286500" cy="285673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F41794F-DE9B-48D4-986F-45077173ED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96" t="18472" r="35812" b="37222"/>
          <a:stretch/>
        </p:blipFill>
        <p:spPr>
          <a:xfrm>
            <a:off x="193671" y="4087113"/>
            <a:ext cx="6286500" cy="2615894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A2B5C00-1A7A-494D-8817-2E9F47922CE9}"/>
              </a:ext>
            </a:extLst>
          </p:cNvPr>
          <p:cNvSpPr/>
          <p:nvPr/>
        </p:nvSpPr>
        <p:spPr>
          <a:xfrm>
            <a:off x="8462963" y="1230378"/>
            <a:ext cx="1968504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Structure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E2DD436-67D5-401B-846C-4720EBA479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162851" y="2658745"/>
            <a:ext cx="1104724" cy="110472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94087E1-9E5E-4F69-A861-864D5CFC83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162851" y="4295231"/>
            <a:ext cx="1104724" cy="110472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D5236DD-CB2C-4FB0-B04A-357934CCD9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162851" y="5564180"/>
            <a:ext cx="1104724" cy="110472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C06B90DC-18F8-475F-81D5-21DE891B76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878" y="1554395"/>
            <a:ext cx="5400674" cy="243712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97F1ACA-FF95-40CC-8CA2-B6F9C96414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878" y="3609342"/>
            <a:ext cx="5400674" cy="186690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D61C515-4A92-4E07-B125-4EA8CE14EA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878" y="5183091"/>
            <a:ext cx="5400674" cy="1866901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6700FC7-C06D-4BB0-B542-2E257060298A}"/>
              </a:ext>
            </a:extLst>
          </p:cNvPr>
          <p:cNvSpPr/>
          <p:nvPr/>
        </p:nvSpPr>
        <p:spPr>
          <a:xfrm>
            <a:off x="7827173" y="2034293"/>
            <a:ext cx="324008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Guest name</a:t>
            </a:r>
          </a:p>
          <a:p>
            <a:pPr algn="ctr"/>
            <a:r>
              <a:rPr lang="en-US" altLang="ko-KR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The number of Guest</a:t>
            </a:r>
          </a:p>
          <a:p>
            <a:pPr algn="ctr"/>
            <a:r>
              <a:rPr lang="en-US" altLang="ko-KR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Total Price</a:t>
            </a:r>
          </a:p>
          <a:p>
            <a:pPr algn="ctr"/>
            <a:r>
              <a:rPr lang="en-US" altLang="ko-KR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Check-in status</a:t>
            </a:r>
          </a:p>
          <a:p>
            <a:pPr algn="ctr"/>
            <a:r>
              <a:rPr lang="en-US" altLang="ko-KR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Length of stay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ADA2B7B-F4BD-41A8-97F6-C9665D324B0F}"/>
              </a:ext>
            </a:extLst>
          </p:cNvPr>
          <p:cNvSpPr/>
          <p:nvPr/>
        </p:nvSpPr>
        <p:spPr>
          <a:xfrm>
            <a:off x="7824796" y="4090652"/>
            <a:ext cx="324008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Guest *header</a:t>
            </a:r>
          </a:p>
          <a:p>
            <a:pPr algn="ctr"/>
            <a:r>
              <a:rPr lang="en-US" altLang="ko-KR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Guest *tail</a:t>
            </a:r>
          </a:p>
          <a:p>
            <a:pPr algn="ctr"/>
            <a:r>
              <a:rPr lang="en-US" altLang="ko-KR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The number of guests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2EFD488-FB5A-49CD-B39B-DB1B1D6EE6D2}"/>
              </a:ext>
            </a:extLst>
          </p:cNvPr>
          <p:cNvSpPr/>
          <p:nvPr/>
        </p:nvSpPr>
        <p:spPr>
          <a:xfrm>
            <a:off x="6715212" y="1661760"/>
            <a:ext cx="32400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-Guest node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EA40868-DD22-41FB-B759-752B14A7F8BA}"/>
              </a:ext>
            </a:extLst>
          </p:cNvPr>
          <p:cNvSpPr/>
          <p:nvPr/>
        </p:nvSpPr>
        <p:spPr>
          <a:xfrm>
            <a:off x="6667586" y="3576930"/>
            <a:ext cx="32400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-Guest list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E19D7EA-5E92-43C4-8E44-58FB7A960999}"/>
              </a:ext>
            </a:extLst>
          </p:cNvPr>
          <p:cNvSpPr/>
          <p:nvPr/>
        </p:nvSpPr>
        <p:spPr>
          <a:xfrm>
            <a:off x="6706484" y="5131873"/>
            <a:ext cx="32400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-Guest list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0CB16FE-7362-463C-8862-14CB52078721}"/>
              </a:ext>
            </a:extLst>
          </p:cNvPr>
          <p:cNvSpPr/>
          <p:nvPr/>
        </p:nvSpPr>
        <p:spPr>
          <a:xfrm>
            <a:off x="7824796" y="5502477"/>
            <a:ext cx="324008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Room number</a:t>
            </a:r>
          </a:p>
          <a:p>
            <a:pPr algn="ctr"/>
            <a:r>
              <a:rPr lang="en-US" altLang="ko-KR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Guest node</a:t>
            </a:r>
          </a:p>
          <a:p>
            <a:pPr algn="ctr"/>
            <a:r>
              <a:rPr lang="en-US" altLang="ko-KR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Type of room</a:t>
            </a:r>
          </a:p>
          <a:p>
            <a:pPr algn="ctr"/>
            <a:r>
              <a:rPr lang="en-US" altLang="ko-KR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Reservation status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0103EAA-D7EA-406E-9647-C4BE46613A60}"/>
              </a:ext>
            </a:extLst>
          </p:cNvPr>
          <p:cNvSpPr/>
          <p:nvPr/>
        </p:nvSpPr>
        <p:spPr>
          <a:xfrm>
            <a:off x="6445079" y="2526977"/>
            <a:ext cx="32400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 err="1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prev</a:t>
            </a:r>
            <a:endParaRPr lang="en-US" altLang="ko-KR" b="1" dirty="0">
              <a:solidFill>
                <a:schemeClr val="bg1"/>
              </a:solidFill>
              <a:latin typeface="Agency FB" panose="020B0503020202020204" pitchFamily="34" charset="0"/>
              <a:cs typeface="Aharoni" panose="020B0604020202020204" pitchFamily="2" charset="-79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28A76C91-6988-4D52-BBC4-D6A1BC4E0242}"/>
              </a:ext>
            </a:extLst>
          </p:cNvPr>
          <p:cNvSpPr/>
          <p:nvPr/>
        </p:nvSpPr>
        <p:spPr>
          <a:xfrm>
            <a:off x="9209268" y="2588291"/>
            <a:ext cx="32400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next</a:t>
            </a: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8291B64A-3705-4D66-AC74-F4F89DAEBD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6626" y="1566876"/>
            <a:ext cx="736691" cy="2437124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2705E6FA-4855-4F53-B154-82AD3D0DF8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8557" y="1558060"/>
            <a:ext cx="736691" cy="243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417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7263">
        <p:fade/>
      </p:transition>
    </mc:Choice>
    <mc:Fallback xmlns="">
      <p:transition spd="med" advTm="47263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DESCRIPTION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C-language code with Explanatory notes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7318499-0D6F-4790-95FF-40291463906A}"/>
              </a:ext>
            </a:extLst>
          </p:cNvPr>
          <p:cNvSpPr/>
          <p:nvPr/>
        </p:nvSpPr>
        <p:spPr>
          <a:xfrm>
            <a:off x="166688" y="1230378"/>
            <a:ext cx="30146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Basic print function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2DFF140-9A2C-4A31-81E3-37619C9D9A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50" t="19016" r="36563" b="42916"/>
          <a:stretch/>
        </p:blipFill>
        <p:spPr>
          <a:xfrm>
            <a:off x="166688" y="1814427"/>
            <a:ext cx="7601670" cy="272709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45BE42E-5981-4829-9561-E882447F8B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0" t="17942" r="26172" b="55740"/>
          <a:stretch/>
        </p:blipFill>
        <p:spPr>
          <a:xfrm>
            <a:off x="166688" y="4587891"/>
            <a:ext cx="7646927" cy="185490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9D145EC-84CC-4274-8C02-5810DA53231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583" t="20148" r="29000" b="68593"/>
          <a:stretch/>
        </p:blipFill>
        <p:spPr>
          <a:xfrm>
            <a:off x="7813615" y="2356171"/>
            <a:ext cx="4277360" cy="537321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87E0FB85-D543-4D30-B145-D841319231F3}"/>
              </a:ext>
            </a:extLst>
          </p:cNvPr>
          <p:cNvSpPr/>
          <p:nvPr/>
        </p:nvSpPr>
        <p:spPr>
          <a:xfrm>
            <a:off x="8444964" y="1230378"/>
            <a:ext cx="30146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Output Window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18A5072-435D-42C4-AB04-30793243BCC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789" t="32187" r="61580" b="56554"/>
          <a:stretch/>
        </p:blipFill>
        <p:spPr>
          <a:xfrm>
            <a:off x="8631916" y="3515664"/>
            <a:ext cx="2640757" cy="89769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DABFE22-DA72-46CD-A400-D046EEB044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583" t="32759" r="65333" b="49834"/>
          <a:stretch/>
        </p:blipFill>
        <p:spPr>
          <a:xfrm>
            <a:off x="8118414" y="4918442"/>
            <a:ext cx="3667760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061576"/>
      </p:ext>
    </p:extLst>
  </p:cSld>
  <p:clrMapOvr>
    <a:masterClrMapping/>
  </p:clrMapOvr>
  <p:transition spd="slow" advTm="15755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DESCRIPTION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C-language code with Explanatory notes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7318499-0D6F-4790-95FF-40291463906A}"/>
              </a:ext>
            </a:extLst>
          </p:cNvPr>
          <p:cNvSpPr/>
          <p:nvPr/>
        </p:nvSpPr>
        <p:spPr>
          <a:xfrm>
            <a:off x="166688" y="1230378"/>
            <a:ext cx="30146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Basic print function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45BE42E-5981-4829-9561-E882447F8B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9" t="44665" r="38597" b="33472"/>
          <a:stretch/>
        </p:blipFill>
        <p:spPr>
          <a:xfrm>
            <a:off x="166688" y="1858814"/>
            <a:ext cx="6715760" cy="143254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F611A20-1341-4443-B4B9-EE5DCDAE74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0" t="21184" r="40917" b="29630"/>
          <a:stretch/>
        </p:blipFill>
        <p:spPr>
          <a:xfrm>
            <a:off x="166688" y="3322304"/>
            <a:ext cx="6715760" cy="337312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5C2E181-B068-4BDA-9374-6F1E77D0A6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583" t="49758" r="60742" b="36830"/>
          <a:stretch/>
        </p:blipFill>
        <p:spPr>
          <a:xfrm>
            <a:off x="8261365" y="2031518"/>
            <a:ext cx="2690979" cy="1087136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70FD07B6-6861-46B4-8182-592887B94543}"/>
              </a:ext>
            </a:extLst>
          </p:cNvPr>
          <p:cNvSpPr/>
          <p:nvPr/>
        </p:nvSpPr>
        <p:spPr>
          <a:xfrm>
            <a:off x="8099522" y="1230378"/>
            <a:ext cx="30146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Output Window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4F2A5FB-C82E-4FB7-8FE1-8D5EC1422F7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167" t="28194" r="53250" b="53481"/>
          <a:stretch/>
        </p:blipFill>
        <p:spPr>
          <a:xfrm>
            <a:off x="7564912" y="3536131"/>
            <a:ext cx="4083883" cy="147273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7E20245-E38F-4DB0-B066-865D64D012F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250" t="38667" r="37952" b="47993"/>
          <a:stretch/>
        </p:blipFill>
        <p:spPr>
          <a:xfrm>
            <a:off x="7458013" y="5725903"/>
            <a:ext cx="4297680" cy="73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747944"/>
      </p:ext>
    </p:extLst>
  </p:cSld>
  <p:clrMapOvr>
    <a:masterClrMapping/>
  </p:clrMapOvr>
  <p:transition spd="slow" advTm="15640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DESCRIPTION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C-language code with Explanatory notes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1EEAC0E-31A2-45CC-B091-A5F6D418C4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17" t="22666" r="65167" b="33037"/>
          <a:stretch/>
        </p:blipFill>
        <p:spPr>
          <a:xfrm>
            <a:off x="264160" y="1910080"/>
            <a:ext cx="5831840" cy="462525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747BB462-4DA8-480E-8368-08BB6DE61908}"/>
              </a:ext>
            </a:extLst>
          </p:cNvPr>
          <p:cNvSpPr/>
          <p:nvPr/>
        </p:nvSpPr>
        <p:spPr>
          <a:xfrm>
            <a:off x="166688" y="1230378"/>
            <a:ext cx="30146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Initializing Function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040B203-8254-4AA6-961E-0D784596DE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17" t="22666" r="54740" b="31556"/>
          <a:stretch/>
        </p:blipFill>
        <p:spPr>
          <a:xfrm>
            <a:off x="6414131" y="2397760"/>
            <a:ext cx="5513709" cy="343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28481"/>
      </p:ext>
    </p:extLst>
  </p:cSld>
  <p:clrMapOvr>
    <a:masterClrMapping/>
  </p:clrMapOvr>
  <p:transition spd="slow" advTm="52912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DESCRIPTION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C-language code with Explanatory notes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AB5457-AF73-4509-BB1A-DAC3817E0E48}"/>
              </a:ext>
            </a:extLst>
          </p:cNvPr>
          <p:cNvSpPr/>
          <p:nvPr/>
        </p:nvSpPr>
        <p:spPr>
          <a:xfrm>
            <a:off x="166688" y="1230378"/>
            <a:ext cx="30146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Search Function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F7F5291-FAB7-4728-911E-F87F6B3705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33" t="22815" r="49000" b="38074"/>
          <a:stretch/>
        </p:blipFill>
        <p:spPr>
          <a:xfrm>
            <a:off x="166688" y="2397760"/>
            <a:ext cx="5554518" cy="286004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8DC79D1-F7E8-4368-88F2-95699B364E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1" t="22666" r="39833" b="36000"/>
          <a:stretch/>
        </p:blipFill>
        <p:spPr>
          <a:xfrm>
            <a:off x="5815647" y="2397761"/>
            <a:ext cx="6286637" cy="286004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45FC508-9A83-4906-8DD2-7B8F4314241B}"/>
              </a:ext>
            </a:extLst>
          </p:cNvPr>
          <p:cNvSpPr/>
          <p:nvPr/>
        </p:nvSpPr>
        <p:spPr>
          <a:xfrm>
            <a:off x="-239784" y="1852541"/>
            <a:ext cx="4151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-Find the guest node using its name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C8EF6D0-F253-46B9-88B5-BCF757ECB54A}"/>
              </a:ext>
            </a:extLst>
          </p:cNvPr>
          <p:cNvSpPr/>
          <p:nvPr/>
        </p:nvSpPr>
        <p:spPr>
          <a:xfrm>
            <a:off x="4807582" y="1852541"/>
            <a:ext cx="4151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-Find a room by name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CB49DCD-AD42-4500-B6F4-3CC9FF9483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0202" y="4972050"/>
            <a:ext cx="1974760" cy="17526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F93E016-C4FD-4F53-B69E-3517FC011D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5080" y="4972050"/>
            <a:ext cx="306717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548779"/>
      </p:ext>
    </p:extLst>
  </p:cSld>
  <p:clrMapOvr>
    <a:masterClrMapping/>
  </p:clrMapOvr>
  <p:transition spd="slow" advTm="45922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DESCRIPTION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C-language code with Explanatory notes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AB5457-AF73-4509-BB1A-DAC3817E0E48}"/>
              </a:ext>
            </a:extLst>
          </p:cNvPr>
          <p:cNvSpPr/>
          <p:nvPr/>
        </p:nvSpPr>
        <p:spPr>
          <a:xfrm>
            <a:off x="166688" y="1230378"/>
            <a:ext cx="30146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Showing Function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DBEBF1F-81B7-4C1A-9E78-8789954A9A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84" t="17941" r="42999" b="33481"/>
          <a:stretch/>
        </p:blipFill>
        <p:spPr>
          <a:xfrm>
            <a:off x="380048" y="2240089"/>
            <a:ext cx="6451600" cy="376834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136EAAD-8CCA-4AAE-88DF-7D4A757199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167" t="27852" r="37250" b="46815"/>
          <a:stretch/>
        </p:blipFill>
        <p:spPr>
          <a:xfrm>
            <a:off x="7302597" y="2407872"/>
            <a:ext cx="4608512" cy="147300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A9B1269D-8150-4112-8C1C-B13CF5377353}"/>
              </a:ext>
            </a:extLst>
          </p:cNvPr>
          <p:cNvSpPr/>
          <p:nvPr/>
        </p:nvSpPr>
        <p:spPr>
          <a:xfrm>
            <a:off x="8099522" y="1230378"/>
            <a:ext cx="30146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Output Window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F36E415-B648-46DE-A279-530312BA6746}"/>
              </a:ext>
            </a:extLst>
          </p:cNvPr>
          <p:cNvSpPr/>
          <p:nvPr/>
        </p:nvSpPr>
        <p:spPr>
          <a:xfrm>
            <a:off x="6618288" y="1933521"/>
            <a:ext cx="4151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-When all the rooms are empty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A7C3510-6E68-417C-BA27-C278EAF1E7E8}"/>
              </a:ext>
            </a:extLst>
          </p:cNvPr>
          <p:cNvSpPr/>
          <p:nvPr/>
        </p:nvSpPr>
        <p:spPr>
          <a:xfrm>
            <a:off x="6618288" y="4124260"/>
            <a:ext cx="4151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-If the room 903 is scheduled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77843BA-D700-42EE-9E67-D5DD3361F1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251" t="29630" r="37499" b="43411"/>
          <a:stretch/>
        </p:blipFill>
        <p:spPr>
          <a:xfrm>
            <a:off x="7302597" y="4581313"/>
            <a:ext cx="4608512" cy="1579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479249"/>
      </p:ext>
    </p:extLst>
  </p:cSld>
  <p:clrMapOvr>
    <a:masterClrMapping/>
  </p:clrMapOvr>
  <p:transition spd="slow" advTm="17029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8A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건물, 실외, 도로, 전면이(가) 표시된 사진&#10;&#10;자동 생성된 설명">
            <a:extLst>
              <a:ext uri="{FF2B5EF4-FFF2-40B4-BE49-F238E27FC236}">
                <a16:creationId xmlns:a16="http://schemas.microsoft.com/office/drawing/2014/main" id="{C21953F6-0BAD-4E78-8FEE-12D57F666F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207" y="341312"/>
            <a:ext cx="5330793" cy="6326187"/>
          </a:xfr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0C26D44-5D04-4EA7-900C-8B7760DFAF57}"/>
              </a:ext>
            </a:extLst>
          </p:cNvPr>
          <p:cNvSpPr/>
          <p:nvPr/>
        </p:nvSpPr>
        <p:spPr>
          <a:xfrm>
            <a:off x="5867400" y="341312"/>
            <a:ext cx="228600" cy="6326187"/>
          </a:xfrm>
          <a:prstGeom prst="rect">
            <a:avLst/>
          </a:prstGeom>
          <a:solidFill>
            <a:srgbClr val="3F45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E37805-C5DA-4A94-9B6D-EC67D8A11893}"/>
              </a:ext>
            </a:extLst>
          </p:cNvPr>
          <p:cNvSpPr txBox="1"/>
          <p:nvPr/>
        </p:nvSpPr>
        <p:spPr>
          <a:xfrm>
            <a:off x="6248400" y="152400"/>
            <a:ext cx="18726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rgbClr val="3F4556"/>
                </a:solidFill>
                <a:latin typeface="Agency FB" panose="020B0503020202020204" pitchFamily="34" charset="0"/>
              </a:rPr>
              <a:t>INDEX</a:t>
            </a:r>
            <a:endParaRPr lang="ko-KR" altLang="en-US" sz="1600" b="1" dirty="0">
              <a:solidFill>
                <a:srgbClr val="3F4556"/>
              </a:solidFill>
              <a:latin typeface="Agency FB" panose="020B0503020202020204" pitchFamily="34" charset="0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3C7CC58-3863-42DD-80F6-5639D80AAC5A}"/>
              </a:ext>
            </a:extLst>
          </p:cNvPr>
          <p:cNvCxnSpPr>
            <a:cxnSpLocks/>
          </p:cNvCxnSpPr>
          <p:nvPr/>
        </p:nvCxnSpPr>
        <p:spPr>
          <a:xfrm>
            <a:off x="6282266" y="1085850"/>
            <a:ext cx="5559393" cy="0"/>
          </a:xfrm>
          <a:prstGeom prst="line">
            <a:avLst/>
          </a:prstGeom>
          <a:ln>
            <a:solidFill>
              <a:srgbClr val="FF898C">
                <a:alpha val="6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98507CA-BFCB-41C2-ACA4-020DD20777FD}"/>
              </a:ext>
            </a:extLst>
          </p:cNvPr>
          <p:cNvSpPr txBox="1"/>
          <p:nvPr/>
        </p:nvSpPr>
        <p:spPr>
          <a:xfrm>
            <a:off x="6328999" y="1164235"/>
            <a:ext cx="494046" cy="132343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ko-KR" sz="8000" b="1" dirty="0">
                <a:solidFill>
                  <a:srgbClr val="3F4556"/>
                </a:solidFill>
                <a:latin typeface="Bahnschrift SemiLight SemiConde" panose="020B0502040204020203" pitchFamily="34" charset="0"/>
                <a:cs typeface="Aharoni" panose="020B0604020202020204" pitchFamily="2" charset="-79"/>
              </a:rPr>
              <a:t>1</a:t>
            </a:r>
            <a:endParaRPr lang="ko-KR" altLang="en-US" sz="1200" b="1" dirty="0">
              <a:solidFill>
                <a:srgbClr val="3F4556"/>
              </a:solidFill>
              <a:latin typeface="Bahnschrift SemiLight SemiConde" panose="020B0502040204020203" pitchFamily="34" charset="0"/>
              <a:cs typeface="Aharoni" panose="020B0604020202020204" pitchFamily="2" charset="-79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F4B1BD2-AD1E-4638-8E90-2D7CA9E6E707}"/>
              </a:ext>
            </a:extLst>
          </p:cNvPr>
          <p:cNvSpPr/>
          <p:nvPr/>
        </p:nvSpPr>
        <p:spPr>
          <a:xfrm>
            <a:off x="6785116" y="1390857"/>
            <a:ext cx="267893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Project Overview </a:t>
            </a:r>
            <a:endParaRPr lang="ko-KR" altLang="en-US" sz="32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FFAC8C5-88CD-4F63-9AA9-BC7745E7CD67}"/>
              </a:ext>
            </a:extLst>
          </p:cNvPr>
          <p:cNvSpPr/>
          <p:nvPr/>
        </p:nvSpPr>
        <p:spPr>
          <a:xfrm>
            <a:off x="6743866" y="1843681"/>
            <a:ext cx="39453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Manual &amp; Expectation Effectiveness</a:t>
            </a:r>
            <a:endParaRPr lang="ko-KR" altLang="en-US" sz="2400" dirty="0">
              <a:solidFill>
                <a:srgbClr val="D9C9CC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C010CAB-599B-495F-B79D-6344621D3AA9}"/>
              </a:ext>
            </a:extLst>
          </p:cNvPr>
          <p:cNvSpPr txBox="1"/>
          <p:nvPr/>
        </p:nvSpPr>
        <p:spPr>
          <a:xfrm>
            <a:off x="6299199" y="2430915"/>
            <a:ext cx="655949" cy="132343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ko-KR" sz="8000" b="1" dirty="0">
                <a:solidFill>
                  <a:srgbClr val="3F4556"/>
                </a:solidFill>
                <a:latin typeface="Bahnschrift SemiLight SemiConde" panose="020B0502040204020203" pitchFamily="34" charset="0"/>
                <a:cs typeface="Aharoni" panose="020B0604020202020204" pitchFamily="2" charset="-79"/>
              </a:rPr>
              <a:t>2</a:t>
            </a:r>
            <a:endParaRPr lang="ko-KR" altLang="en-US" sz="1200" b="1" dirty="0">
              <a:solidFill>
                <a:srgbClr val="3F4556"/>
              </a:solidFill>
              <a:latin typeface="Bahnschrift SemiLight SemiConde" panose="020B0502040204020203" pitchFamily="34" charset="0"/>
              <a:cs typeface="Aharoni" panose="020B0604020202020204" pitchFamily="2" charset="-79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6C45A94-1975-476F-B497-2FA88A755882}"/>
              </a:ext>
            </a:extLst>
          </p:cNvPr>
          <p:cNvSpPr/>
          <p:nvPr/>
        </p:nvSpPr>
        <p:spPr>
          <a:xfrm>
            <a:off x="6915029" y="2665525"/>
            <a:ext cx="256192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Project Function </a:t>
            </a:r>
            <a:endParaRPr lang="ko-KR" altLang="en-US" sz="3200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C77563E-82F4-41C5-B9EC-23D85A4EE95C}"/>
              </a:ext>
            </a:extLst>
          </p:cNvPr>
          <p:cNvSpPr/>
          <p:nvPr/>
        </p:nvSpPr>
        <p:spPr>
          <a:xfrm>
            <a:off x="6873779" y="3118349"/>
            <a:ext cx="19191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Function Details</a:t>
            </a:r>
            <a:endParaRPr lang="ko-KR" altLang="en-US" sz="2400" dirty="0">
              <a:solidFill>
                <a:srgbClr val="D9C9CC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70DFAD-82DC-42F6-93AB-1FAF6169A9B4}"/>
              </a:ext>
            </a:extLst>
          </p:cNvPr>
          <p:cNvSpPr txBox="1"/>
          <p:nvPr/>
        </p:nvSpPr>
        <p:spPr>
          <a:xfrm>
            <a:off x="6339318" y="3646737"/>
            <a:ext cx="660758" cy="132343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ko-KR" sz="8000" b="1" dirty="0">
                <a:solidFill>
                  <a:srgbClr val="3F4556"/>
                </a:solidFill>
                <a:latin typeface="Bahnschrift SemiLight SemiConde" panose="020B0502040204020203" pitchFamily="34" charset="0"/>
                <a:cs typeface="Aharoni" panose="020B0604020202020204" pitchFamily="2" charset="-79"/>
              </a:rPr>
              <a:t>3</a:t>
            </a:r>
            <a:endParaRPr lang="ko-KR" altLang="en-US" sz="1200" b="1" dirty="0">
              <a:solidFill>
                <a:srgbClr val="3F4556"/>
              </a:solidFill>
              <a:latin typeface="Bahnschrift SemiLight SemiConde" panose="020B0502040204020203" pitchFamily="34" charset="0"/>
              <a:cs typeface="Aharoni" panose="020B0604020202020204" pitchFamily="2" charset="-79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AF21A2F-FF5F-4D50-81D3-BA77D54BCB9E}"/>
              </a:ext>
            </a:extLst>
          </p:cNvPr>
          <p:cNvSpPr/>
          <p:nvPr/>
        </p:nvSpPr>
        <p:spPr>
          <a:xfrm>
            <a:off x="6955148" y="3881347"/>
            <a:ext cx="25667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Description</a:t>
            </a:r>
            <a:endParaRPr lang="ko-KR" altLang="en-US" sz="3200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62296A6-D153-4845-AB1A-C704C8FD65E8}"/>
              </a:ext>
            </a:extLst>
          </p:cNvPr>
          <p:cNvSpPr/>
          <p:nvPr/>
        </p:nvSpPr>
        <p:spPr>
          <a:xfrm>
            <a:off x="6913898" y="4334171"/>
            <a:ext cx="44310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C-language code with Explanatory notes</a:t>
            </a:r>
            <a:endParaRPr lang="ko-KR" altLang="en-US" sz="2400" dirty="0">
              <a:solidFill>
                <a:srgbClr val="D9C9CC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844E37E-C2D5-49E2-AE7F-EE92CB6262A0}"/>
              </a:ext>
            </a:extLst>
          </p:cNvPr>
          <p:cNvSpPr txBox="1"/>
          <p:nvPr/>
        </p:nvSpPr>
        <p:spPr>
          <a:xfrm>
            <a:off x="6299581" y="4933320"/>
            <a:ext cx="699230" cy="132343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ko-KR" sz="8000" b="1" dirty="0">
                <a:solidFill>
                  <a:srgbClr val="3F4556"/>
                </a:solidFill>
                <a:latin typeface="Bahnschrift SemiLight SemiConde" panose="020B0502040204020203" pitchFamily="34" charset="0"/>
                <a:cs typeface="Aharoni" panose="020B0604020202020204" pitchFamily="2" charset="-79"/>
              </a:rPr>
              <a:t>4</a:t>
            </a:r>
            <a:endParaRPr lang="ko-KR" altLang="en-US" sz="1200" b="1" dirty="0">
              <a:solidFill>
                <a:srgbClr val="3F4556"/>
              </a:solidFill>
              <a:latin typeface="Bahnschrift SemiLight SemiConde" panose="020B0502040204020203" pitchFamily="34" charset="0"/>
              <a:cs typeface="Aharoni" panose="020B0604020202020204" pitchFamily="2" charset="-79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752DA33-7EB6-4C73-BA99-BB14199B900E}"/>
              </a:ext>
            </a:extLst>
          </p:cNvPr>
          <p:cNvSpPr/>
          <p:nvPr/>
        </p:nvSpPr>
        <p:spPr>
          <a:xfrm>
            <a:off x="7000076" y="5134064"/>
            <a:ext cx="310533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Implementation</a:t>
            </a:r>
            <a:endParaRPr lang="ko-KR" altLang="en-US" sz="32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2B12512C-AC8A-4C2F-B007-152C34FD60F5}"/>
              </a:ext>
            </a:extLst>
          </p:cNvPr>
          <p:cNvSpPr/>
          <p:nvPr/>
        </p:nvSpPr>
        <p:spPr>
          <a:xfrm>
            <a:off x="6958826" y="5586888"/>
            <a:ext cx="47836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Program Operation and Exception Situation</a:t>
            </a:r>
            <a:endParaRPr lang="ko-KR" altLang="en-US" sz="2400" dirty="0">
              <a:solidFill>
                <a:srgbClr val="D9C9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5622439"/>
      </p:ext>
    </p:extLst>
  </p:cSld>
  <p:clrMapOvr>
    <a:masterClrMapping/>
  </p:clrMapOvr>
  <p:transition spd="slow" advTm="37359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DESCRIPTION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C-language code with Explanatory notes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AB5457-AF73-4509-BB1A-DAC3817E0E48}"/>
              </a:ext>
            </a:extLst>
          </p:cNvPr>
          <p:cNvSpPr/>
          <p:nvPr/>
        </p:nvSpPr>
        <p:spPr>
          <a:xfrm>
            <a:off x="166688" y="1230378"/>
            <a:ext cx="30146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Showing Function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8E850A8-378A-4375-986D-2CC5181B51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51" t="17941" r="49062" b="31805"/>
          <a:stretch/>
        </p:blipFill>
        <p:spPr>
          <a:xfrm>
            <a:off x="304800" y="1744727"/>
            <a:ext cx="5586413" cy="334654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D233EFB-72CB-4FD9-B602-51FFA638A9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60" t="41790" r="54740" b="33750"/>
          <a:stretch/>
        </p:blipFill>
        <p:spPr>
          <a:xfrm>
            <a:off x="6300788" y="1751489"/>
            <a:ext cx="5329237" cy="174996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1750A52-33AD-4DA9-9C11-E7BBB17372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76" t="24897" r="52812" b="38472"/>
          <a:stretch/>
        </p:blipFill>
        <p:spPr>
          <a:xfrm>
            <a:off x="6300788" y="3501456"/>
            <a:ext cx="5329237" cy="251214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52AE5F9-452A-4A90-BA39-97565A2097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18" t="18723" r="50263" b="57123"/>
          <a:stretch/>
        </p:blipFill>
        <p:spPr>
          <a:xfrm>
            <a:off x="304799" y="5003446"/>
            <a:ext cx="5586413" cy="165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887897"/>
      </p:ext>
    </p:extLst>
  </p:cSld>
  <p:clrMapOvr>
    <a:masterClrMapping/>
  </p:clrMapOvr>
  <p:transition spd="slow" advTm="18469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DESCRIPTION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C-language code with Explanatory notes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AB5457-AF73-4509-BB1A-DAC3817E0E48}"/>
              </a:ext>
            </a:extLst>
          </p:cNvPr>
          <p:cNvSpPr/>
          <p:nvPr/>
        </p:nvSpPr>
        <p:spPr>
          <a:xfrm>
            <a:off x="166687" y="1257375"/>
            <a:ext cx="482441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Showing Function -Output Window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F36E415-B648-46DE-A279-530312BA6746}"/>
              </a:ext>
            </a:extLst>
          </p:cNvPr>
          <p:cNvSpPr/>
          <p:nvPr/>
        </p:nvSpPr>
        <p:spPr>
          <a:xfrm>
            <a:off x="6096000" y="1417625"/>
            <a:ext cx="444023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-When there are no guests in a particular Room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A7C3510-6E68-417C-BA27-C278EAF1E7E8}"/>
              </a:ext>
            </a:extLst>
          </p:cNvPr>
          <p:cNvSpPr/>
          <p:nvPr/>
        </p:nvSpPr>
        <p:spPr>
          <a:xfrm>
            <a:off x="-528601" y="1905503"/>
            <a:ext cx="4151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-The whole Guest list Output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3380DF2-053B-4D7C-B5C7-E6C824134A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81" t="30475" r="50938" b="31110"/>
          <a:stretch/>
        </p:blipFill>
        <p:spPr>
          <a:xfrm>
            <a:off x="7004848" y="1900788"/>
            <a:ext cx="3014662" cy="211625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BB8109F-84AF-460B-8FAE-5F8D40C18D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25" t="59835" r="60625" b="34028"/>
          <a:stretch/>
        </p:blipFill>
        <p:spPr>
          <a:xfrm>
            <a:off x="834773" y="5808545"/>
            <a:ext cx="3505200" cy="420856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64A31CA9-EA38-46CC-B5AC-766E1F228398}"/>
              </a:ext>
            </a:extLst>
          </p:cNvPr>
          <p:cNvSpPr/>
          <p:nvPr/>
        </p:nvSpPr>
        <p:spPr>
          <a:xfrm>
            <a:off x="-108744" y="5283241"/>
            <a:ext cx="444023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-When there are no guests in the Hotel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332B0666-5E66-4D7E-9467-025E0ABB05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443" t="24899" r="57266" b="34027"/>
          <a:stretch/>
        </p:blipFill>
        <p:spPr>
          <a:xfrm>
            <a:off x="740281" y="2393381"/>
            <a:ext cx="3677223" cy="263101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B2E922A-DB87-4128-BA4A-69C13522477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827" t="29166" r="42501" b="41772"/>
          <a:stretch/>
        </p:blipFill>
        <p:spPr>
          <a:xfrm>
            <a:off x="5240342" y="4617398"/>
            <a:ext cx="6543675" cy="1993003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B207DCEF-30DB-4DC6-96FC-5026CF6B9F9E}"/>
              </a:ext>
            </a:extLst>
          </p:cNvPr>
          <p:cNvSpPr/>
          <p:nvPr/>
        </p:nvSpPr>
        <p:spPr>
          <a:xfrm>
            <a:off x="7004848" y="4097474"/>
            <a:ext cx="30146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Extra Function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1487288"/>
      </p:ext>
    </p:extLst>
  </p:cSld>
  <p:clrMapOvr>
    <a:masterClrMapping/>
  </p:clrMapOvr>
  <p:transition spd="slow" advTm="17627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DESCRIPTION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C-language code with Explanatory notes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AB5457-AF73-4509-BB1A-DAC3817E0E48}"/>
              </a:ext>
            </a:extLst>
          </p:cNvPr>
          <p:cNvSpPr/>
          <p:nvPr/>
        </p:nvSpPr>
        <p:spPr>
          <a:xfrm>
            <a:off x="166688" y="1230378"/>
            <a:ext cx="30146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Showing Function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7379D21-1649-443A-B7A1-75CD46B0EC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83" t="20444" r="47584" b="29630"/>
          <a:stretch/>
        </p:blipFill>
        <p:spPr>
          <a:xfrm>
            <a:off x="166688" y="2623888"/>
            <a:ext cx="5953760" cy="342392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E53362E-8FF3-4ABE-B724-A00A83360D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53" t="17941" r="50583" b="29037"/>
          <a:stretch/>
        </p:blipFill>
        <p:spPr>
          <a:xfrm>
            <a:off x="6207706" y="2460840"/>
            <a:ext cx="5842054" cy="3750016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90764F89-1066-48CC-BC15-9B8AB5D4DE2F}"/>
              </a:ext>
            </a:extLst>
          </p:cNvPr>
          <p:cNvSpPr/>
          <p:nvPr/>
        </p:nvSpPr>
        <p:spPr>
          <a:xfrm>
            <a:off x="188995" y="1852541"/>
            <a:ext cx="384975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-Store and show the entered information on the guest node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771064-C3CC-4381-A926-A4513CFAE1E2}"/>
              </a:ext>
            </a:extLst>
          </p:cNvPr>
          <p:cNvSpPr/>
          <p:nvPr/>
        </p:nvSpPr>
        <p:spPr>
          <a:xfrm>
            <a:off x="6007262" y="1852541"/>
            <a:ext cx="45462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-Shows guest information of the entered name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1311950"/>
      </p:ext>
    </p:extLst>
  </p:cSld>
  <p:clrMapOvr>
    <a:masterClrMapping/>
  </p:clrMapOvr>
  <p:transition spd="slow" advTm="23135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DESCRIPTION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C-language code with Explanatory notes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AB5457-AF73-4509-BB1A-DAC3817E0E48}"/>
              </a:ext>
            </a:extLst>
          </p:cNvPr>
          <p:cNvSpPr/>
          <p:nvPr/>
        </p:nvSpPr>
        <p:spPr>
          <a:xfrm>
            <a:off x="166688" y="1230378"/>
            <a:ext cx="30146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Showing Function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7C1C0B2-D691-4712-A057-6FBF0E2F0B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66" t="32148" r="52417" b="46074"/>
          <a:stretch/>
        </p:blipFill>
        <p:spPr>
          <a:xfrm>
            <a:off x="7813613" y="2499789"/>
            <a:ext cx="3586480" cy="149352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756456A-5294-4A0C-925B-534FFD7E4A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33" t="20741" r="46500" b="30377"/>
          <a:stretch/>
        </p:blipFill>
        <p:spPr>
          <a:xfrm>
            <a:off x="366390" y="2456477"/>
            <a:ext cx="6747795" cy="373567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3DDA2AF-896A-4E31-8A1E-EFC8AE187C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250" t="33631" r="51167" b="44592"/>
          <a:stretch/>
        </p:blipFill>
        <p:spPr>
          <a:xfrm>
            <a:off x="7742493" y="4655321"/>
            <a:ext cx="3728720" cy="149352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32D9AE81-C171-41E9-AEA0-26E28AE99BA9}"/>
              </a:ext>
            </a:extLst>
          </p:cNvPr>
          <p:cNvSpPr/>
          <p:nvPr/>
        </p:nvSpPr>
        <p:spPr>
          <a:xfrm>
            <a:off x="8099522" y="1230378"/>
            <a:ext cx="30146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Output Window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004CB1C-9F2C-49EB-B398-984197F97D67}"/>
              </a:ext>
            </a:extLst>
          </p:cNvPr>
          <p:cNvSpPr/>
          <p:nvPr/>
        </p:nvSpPr>
        <p:spPr>
          <a:xfrm>
            <a:off x="6618288" y="1933521"/>
            <a:ext cx="4151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-When all the rooms are empty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F0E53C7-0FA2-4B4E-9580-D6E5D58D6E2C}"/>
              </a:ext>
            </a:extLst>
          </p:cNvPr>
          <p:cNvSpPr/>
          <p:nvPr/>
        </p:nvSpPr>
        <p:spPr>
          <a:xfrm>
            <a:off x="6618288" y="4124260"/>
            <a:ext cx="4151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-If the room 903 is scheduled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A3656D3-9ADE-46CF-B0C4-A03AED786AEC}"/>
              </a:ext>
            </a:extLst>
          </p:cNvPr>
          <p:cNvSpPr/>
          <p:nvPr/>
        </p:nvSpPr>
        <p:spPr>
          <a:xfrm>
            <a:off x="188995" y="1852541"/>
            <a:ext cx="45639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-Show guest information through room number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9189362"/>
      </p:ext>
    </p:extLst>
  </p:cSld>
  <p:clrMapOvr>
    <a:masterClrMapping/>
  </p:clrMapOvr>
  <p:transition spd="slow" advTm="23741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DESCRIPTION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C-language code with Explanatory notes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AB5457-AF73-4509-BB1A-DAC3817E0E48}"/>
              </a:ext>
            </a:extLst>
          </p:cNvPr>
          <p:cNvSpPr/>
          <p:nvPr/>
        </p:nvSpPr>
        <p:spPr>
          <a:xfrm>
            <a:off x="166688" y="1230378"/>
            <a:ext cx="585819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Add Guest Function – When making reservation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D45DC43-DE7F-4299-A763-5A37234A38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83" t="19703" r="54084" b="32000"/>
          <a:stretch/>
        </p:blipFill>
        <p:spPr>
          <a:xfrm>
            <a:off x="269745" y="1933520"/>
            <a:ext cx="5652077" cy="442664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E84E6AB-5372-4FB9-85B2-CB2734F694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34" t="17941" r="47834" b="29170"/>
          <a:stretch/>
        </p:blipFill>
        <p:spPr>
          <a:xfrm>
            <a:off x="6096000" y="1933520"/>
            <a:ext cx="5953760" cy="4426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117938"/>
      </p:ext>
    </p:extLst>
  </p:cSld>
  <p:clrMapOvr>
    <a:masterClrMapping/>
  </p:clrMapOvr>
  <p:transition spd="slow" advTm="22970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E74FE6B6-FD3F-47E9-973A-14C6758AF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973423"/>
            <a:ext cx="5862320" cy="171595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DESCRIPTION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C-language code with Explanatory notes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AB5457-AF73-4509-BB1A-DAC3817E0E48}"/>
              </a:ext>
            </a:extLst>
          </p:cNvPr>
          <p:cNvSpPr/>
          <p:nvPr/>
        </p:nvSpPr>
        <p:spPr>
          <a:xfrm>
            <a:off x="166688" y="1230378"/>
            <a:ext cx="585819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Add Guest Function – When making reservation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F35C3E2-8DB5-49B0-B2DB-191B76F3AA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51" t="18178" r="60499" b="33059"/>
          <a:stretch/>
        </p:blipFill>
        <p:spPr>
          <a:xfrm>
            <a:off x="304800" y="1933521"/>
            <a:ext cx="5720080" cy="4568879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A68AA904-0999-4619-AFE7-6CD76E0CC0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16" t="21037" r="55501" b="32000"/>
          <a:stretch/>
        </p:blipFill>
        <p:spPr>
          <a:xfrm>
            <a:off x="6167122" y="1336464"/>
            <a:ext cx="5683464" cy="309086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908D425-E8D1-467B-A3BB-3AC1121555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5510" y="4005558"/>
            <a:ext cx="9424318" cy="309086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4661615-2FAC-44F5-9426-F96DF972B42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86378" flipH="1">
            <a:off x="9403950" y="3453196"/>
            <a:ext cx="2573070" cy="1104724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EA1737C1-952D-43E3-A497-25D0C933C4B0}"/>
              </a:ext>
            </a:extLst>
          </p:cNvPr>
          <p:cNvSpPr/>
          <p:nvPr/>
        </p:nvSpPr>
        <p:spPr>
          <a:xfrm>
            <a:off x="6352537" y="4753964"/>
            <a:ext cx="4151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-add Node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1253195"/>
      </p:ext>
    </p:extLst>
  </p:cSld>
  <p:clrMapOvr>
    <a:masterClrMapping/>
  </p:clrMapOvr>
  <p:transition spd="slow" advTm="41586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DESCRIPTION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C-language code with Explanatory notes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AB5457-AF73-4509-BB1A-DAC3817E0E48}"/>
              </a:ext>
            </a:extLst>
          </p:cNvPr>
          <p:cNvSpPr/>
          <p:nvPr/>
        </p:nvSpPr>
        <p:spPr>
          <a:xfrm>
            <a:off x="166688" y="1230378"/>
            <a:ext cx="30146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Check-In Function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31457A2-A5AE-4987-B1A2-7C072EDCCE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00" t="17941" r="53389" b="31703"/>
          <a:stretch/>
        </p:blipFill>
        <p:spPr>
          <a:xfrm>
            <a:off x="462066" y="1707432"/>
            <a:ext cx="5287643" cy="347406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85C4029-D893-4063-83AB-5B29641841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90" t="35150" r="52840" b="42518"/>
          <a:stretch/>
        </p:blipFill>
        <p:spPr>
          <a:xfrm>
            <a:off x="462067" y="5150568"/>
            <a:ext cx="5287643" cy="153150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6B2D55C-B5AD-4F9A-94BF-8E54464E6D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90" t="20148" r="46750" b="39407"/>
          <a:stretch/>
        </p:blipFill>
        <p:spPr>
          <a:xfrm>
            <a:off x="6096000" y="1829352"/>
            <a:ext cx="5962706" cy="274264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885A9EF-3180-455C-B35D-DEBFA2D7868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788" t="41333" r="47950" b="32000"/>
          <a:stretch/>
        </p:blipFill>
        <p:spPr>
          <a:xfrm>
            <a:off x="6096000" y="4572000"/>
            <a:ext cx="5962706" cy="1853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142057"/>
      </p:ext>
    </p:extLst>
  </p:cSld>
  <p:clrMapOvr>
    <a:masterClrMapping/>
  </p:clrMapOvr>
  <p:transition spd="slow" advTm="13316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CB9BF37A-ADFF-4596-ACA2-49F1156CE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974" y="4627782"/>
            <a:ext cx="5175391" cy="186874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DESCRIPTION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C-language code with Explanatory notes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AB5457-AF73-4509-BB1A-DAC3817E0E48}"/>
              </a:ext>
            </a:extLst>
          </p:cNvPr>
          <p:cNvSpPr/>
          <p:nvPr/>
        </p:nvSpPr>
        <p:spPr>
          <a:xfrm>
            <a:off x="-87312" y="1220218"/>
            <a:ext cx="664051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Delete Guest Function – When the guest Check-Out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D876B3E-A24E-4563-BEB0-4AF91C5EEC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34" t="18897" r="46250" b="32593"/>
          <a:stretch/>
        </p:blipFill>
        <p:spPr>
          <a:xfrm>
            <a:off x="742091" y="1756664"/>
            <a:ext cx="4981705" cy="269628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1D44C31-0500-41CB-A7F8-E9A387E8B4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34" t="27898" r="44514" b="30815"/>
          <a:stretch/>
        </p:blipFill>
        <p:spPr>
          <a:xfrm>
            <a:off x="742091" y="4452946"/>
            <a:ext cx="4981704" cy="221841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6D742C2-013C-4659-B8D9-89890F3F86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5510" y="4005558"/>
            <a:ext cx="9424318" cy="3090862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C7BEC3E-2436-4ACB-B24F-5BB406227774}"/>
              </a:ext>
            </a:extLst>
          </p:cNvPr>
          <p:cNvSpPr/>
          <p:nvPr/>
        </p:nvSpPr>
        <p:spPr>
          <a:xfrm>
            <a:off x="6951977" y="4732948"/>
            <a:ext cx="4151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-Node free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06A1108-42D4-482D-AFB0-ECC047AEAF8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522" t="62989" r="72630" b="33019"/>
          <a:stretch/>
        </p:blipFill>
        <p:spPr>
          <a:xfrm>
            <a:off x="7412442" y="3135760"/>
            <a:ext cx="3002140" cy="40011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19311C3-2FC6-4E2E-9088-2A420BD68DC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417" t="62222" r="68333" b="31852"/>
          <a:stretch/>
        </p:blipFill>
        <p:spPr>
          <a:xfrm>
            <a:off x="7452725" y="4009885"/>
            <a:ext cx="2921573" cy="45828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D5E315A-4D46-4539-8523-5F54CD6089C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1916" t="38963" r="68167" b="56000"/>
          <a:stretch/>
        </p:blipFill>
        <p:spPr>
          <a:xfrm>
            <a:off x="7290276" y="2157606"/>
            <a:ext cx="3246474" cy="461841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C1D93478-FF2C-44B4-80FF-627A620FD4EE}"/>
              </a:ext>
            </a:extLst>
          </p:cNvPr>
          <p:cNvSpPr/>
          <p:nvPr/>
        </p:nvSpPr>
        <p:spPr>
          <a:xfrm>
            <a:off x="6313940" y="1733981"/>
            <a:ext cx="4151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-When there is no guest in the Hotel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1EFC311-9CB9-47B9-BAFB-8293ED85F79D}"/>
              </a:ext>
            </a:extLst>
          </p:cNvPr>
          <p:cNvSpPr/>
          <p:nvPr/>
        </p:nvSpPr>
        <p:spPr>
          <a:xfrm>
            <a:off x="6313940" y="2645303"/>
            <a:ext cx="4151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-When the guest doesn’t check-in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2F91004-46A4-4003-9C4C-C3B69A4D31E8}"/>
              </a:ext>
            </a:extLst>
          </p:cNvPr>
          <p:cNvSpPr/>
          <p:nvPr/>
        </p:nvSpPr>
        <p:spPr>
          <a:xfrm>
            <a:off x="6313940" y="3519428"/>
            <a:ext cx="4151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-When successfully checked-out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4374EB0-F1F6-41AC-8F62-25739968512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145541" y="4636971"/>
            <a:ext cx="1900917" cy="1104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218727"/>
      </p:ext>
    </p:extLst>
  </p:cSld>
  <p:clrMapOvr>
    <a:masterClrMapping/>
  </p:clrMapOvr>
  <p:transition spd="slow" advTm="39629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DESCRIPTION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C-language code with Explanatory notes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AB5457-AF73-4509-BB1A-DAC3817E0E48}"/>
              </a:ext>
            </a:extLst>
          </p:cNvPr>
          <p:cNvSpPr/>
          <p:nvPr/>
        </p:nvSpPr>
        <p:spPr>
          <a:xfrm>
            <a:off x="166688" y="1230378"/>
            <a:ext cx="30146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Main Function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A5E6CC1-ABE8-4D00-94DB-711921ED14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34" t="19703" r="42165" b="32000"/>
          <a:stretch/>
        </p:blipFill>
        <p:spPr>
          <a:xfrm>
            <a:off x="216694" y="2499360"/>
            <a:ext cx="5929312" cy="331216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10129A3-D95A-439D-811F-E944490681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73" t="21926" r="50666" b="29777"/>
          <a:stretch/>
        </p:blipFill>
        <p:spPr>
          <a:xfrm>
            <a:off x="6279504" y="2499360"/>
            <a:ext cx="5518160" cy="331216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C6E9961-E363-4BBF-AF58-661E29FEED34}"/>
              </a:ext>
            </a:extLst>
          </p:cNvPr>
          <p:cNvSpPr/>
          <p:nvPr/>
        </p:nvSpPr>
        <p:spPr>
          <a:xfrm>
            <a:off x="6279504" y="1852541"/>
            <a:ext cx="45639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-If user is Guest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DC3D5D5-5961-454A-8E29-51790105FB8B}"/>
              </a:ext>
            </a:extLst>
          </p:cNvPr>
          <p:cNvSpPr/>
          <p:nvPr/>
        </p:nvSpPr>
        <p:spPr>
          <a:xfrm>
            <a:off x="188995" y="1852541"/>
            <a:ext cx="45639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-Structure Declaration &amp; Initialization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9880783"/>
      </p:ext>
    </p:extLst>
  </p:cSld>
  <p:clrMapOvr>
    <a:masterClrMapping/>
  </p:clrMapOvr>
  <p:transition spd="slow" advTm="18813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DESCRIPTION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C-language code with Explanatory notes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AB5457-AF73-4509-BB1A-DAC3817E0E48}"/>
              </a:ext>
            </a:extLst>
          </p:cNvPr>
          <p:cNvSpPr/>
          <p:nvPr/>
        </p:nvSpPr>
        <p:spPr>
          <a:xfrm>
            <a:off x="166688" y="1230378"/>
            <a:ext cx="30146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Main Function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6FF266C-9EC5-4949-9BAC-D870078752F4}"/>
              </a:ext>
            </a:extLst>
          </p:cNvPr>
          <p:cNvSpPr/>
          <p:nvPr/>
        </p:nvSpPr>
        <p:spPr>
          <a:xfrm>
            <a:off x="188995" y="1852541"/>
            <a:ext cx="45639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-If user is Manager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D9CA1E6-0B1F-4777-B5C1-A9991C100E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67" t="17942" r="47666" b="30666"/>
          <a:stretch/>
        </p:blipFill>
        <p:spPr>
          <a:xfrm>
            <a:off x="214630" y="2397760"/>
            <a:ext cx="5706518" cy="364744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B07B18E-8F53-4546-BF62-9E0903943F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66" t="17941" r="44750" b="31703"/>
          <a:stretch/>
        </p:blipFill>
        <p:spPr>
          <a:xfrm>
            <a:off x="6270854" y="2397760"/>
            <a:ext cx="5826046" cy="364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23258"/>
      </p:ext>
    </p:extLst>
  </p:cSld>
  <p:clrMapOvr>
    <a:masterClrMapping/>
  </p:clrMapOvr>
  <p:transition spd="slow" advTm="7962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8A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57DEBE0F-2124-4D85-9D09-076762253E22}"/>
              </a:ext>
            </a:extLst>
          </p:cNvPr>
          <p:cNvCxnSpPr>
            <a:cxnSpLocks/>
          </p:cNvCxnSpPr>
          <p:nvPr/>
        </p:nvCxnSpPr>
        <p:spPr>
          <a:xfrm>
            <a:off x="558800" y="1100668"/>
            <a:ext cx="4944533" cy="0"/>
          </a:xfrm>
          <a:prstGeom prst="line">
            <a:avLst/>
          </a:prstGeom>
          <a:ln w="60325">
            <a:solidFill>
              <a:srgbClr val="3F4556">
                <a:alpha val="4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2B3849D-3277-4A89-9A6F-99F6F41C812D}"/>
              </a:ext>
            </a:extLst>
          </p:cNvPr>
          <p:cNvSpPr/>
          <p:nvPr/>
        </p:nvSpPr>
        <p:spPr>
          <a:xfrm>
            <a:off x="558800" y="269671"/>
            <a:ext cx="43332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PROJECT OVERVIEW</a:t>
            </a:r>
            <a:endParaRPr lang="ko-KR" altLang="en-US" sz="48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7DE112E-5BD9-4D9E-A9D1-FA7594A0FF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750" y="1000125"/>
            <a:ext cx="6858000" cy="6858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2C48AA9-2AB6-4029-B977-5F219D8939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08396" y="2798200"/>
            <a:ext cx="4059799" cy="405979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CAD7801-6D41-498B-8AA7-AB056571C8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0732" y="3429000"/>
            <a:ext cx="3837500" cy="3837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D7148DE-FCD7-4952-8746-DC04BE05627B}"/>
              </a:ext>
            </a:extLst>
          </p:cNvPr>
          <p:cNvSpPr txBox="1"/>
          <p:nvPr/>
        </p:nvSpPr>
        <p:spPr>
          <a:xfrm>
            <a:off x="1657878" y="1690204"/>
            <a:ext cx="182774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rgbClr val="3F4556"/>
                </a:solidFill>
                <a:latin typeface="Agency FB" panose="020B0503020202020204" pitchFamily="34" charset="0"/>
              </a:rPr>
              <a:t>Guest</a:t>
            </a:r>
            <a:endParaRPr lang="ko-KR" altLang="en-US" sz="1600" b="1" dirty="0">
              <a:solidFill>
                <a:srgbClr val="3F4556"/>
              </a:solidFill>
              <a:latin typeface="Agency FB" panose="020B0503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EB1A19-E861-4215-BC64-31B8A1711ECD}"/>
              </a:ext>
            </a:extLst>
          </p:cNvPr>
          <p:cNvSpPr txBox="1"/>
          <p:nvPr/>
        </p:nvSpPr>
        <p:spPr>
          <a:xfrm>
            <a:off x="9081446" y="1690204"/>
            <a:ext cx="157607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rgbClr val="3F4556"/>
                </a:solidFill>
                <a:latin typeface="Agency FB" panose="020B0503020202020204" pitchFamily="34" charset="0"/>
              </a:rPr>
              <a:t>Staff</a:t>
            </a:r>
            <a:endParaRPr lang="ko-KR" altLang="en-US" sz="1600" b="1" dirty="0">
              <a:solidFill>
                <a:srgbClr val="3F4556"/>
              </a:solidFill>
              <a:latin typeface="Agency FB" panose="020B0503020202020204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EC756F0-4420-4B48-80F3-AE22E5A9FB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774425" flipH="1">
            <a:off x="4870723" y="2052360"/>
            <a:ext cx="2948591" cy="259967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7909126-34AD-4F9C-AC13-F0FC267D0E3F}"/>
              </a:ext>
            </a:extLst>
          </p:cNvPr>
          <p:cNvSpPr txBox="1"/>
          <p:nvPr/>
        </p:nvSpPr>
        <p:spPr>
          <a:xfrm>
            <a:off x="8673197" y="3921301"/>
            <a:ext cx="2396810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000" b="1" dirty="0">
                <a:solidFill>
                  <a:schemeClr val="accent4"/>
                </a:solidFill>
                <a:latin typeface="Agency FB" panose="020B0503020202020204" pitchFamily="34" charset="0"/>
              </a:rPr>
              <a:t>Check-in</a:t>
            </a:r>
          </a:p>
          <a:p>
            <a:pPr algn="ctr"/>
            <a:r>
              <a:rPr lang="en-US" altLang="ko-KR" sz="5000" b="1" dirty="0">
                <a:solidFill>
                  <a:schemeClr val="accent4"/>
                </a:solidFill>
                <a:latin typeface="Agency FB" panose="020B0503020202020204" pitchFamily="34" charset="0"/>
              </a:rPr>
              <a:t>Check-out</a:t>
            </a:r>
            <a:endParaRPr lang="ko-KR" altLang="en-US" sz="5000" b="1" dirty="0">
              <a:solidFill>
                <a:schemeClr val="accent4"/>
              </a:solidFill>
              <a:latin typeface="Agency FB" panose="020B0503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91C5DA6-9F6F-4C24-8FF8-3948911453D5}"/>
              </a:ext>
            </a:extLst>
          </p:cNvPr>
          <p:cNvSpPr txBox="1"/>
          <p:nvPr/>
        </p:nvSpPr>
        <p:spPr>
          <a:xfrm>
            <a:off x="1166557" y="4306022"/>
            <a:ext cx="281038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000" b="1" dirty="0">
                <a:solidFill>
                  <a:schemeClr val="accent4"/>
                </a:solidFill>
                <a:latin typeface="Agency FB" panose="020B0503020202020204" pitchFamily="34" charset="0"/>
              </a:rPr>
              <a:t>Reservation</a:t>
            </a:r>
            <a:endParaRPr lang="ko-KR" altLang="en-US" sz="5000" b="1" dirty="0">
              <a:solidFill>
                <a:schemeClr val="accent4"/>
              </a:solidFill>
              <a:latin typeface="Agency FB" panose="020B0503020202020204" pitchFamily="34" charset="0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E2F8D99-59E1-4AA3-BE20-494D43D66A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211" y="3352197"/>
            <a:ext cx="2753283" cy="275328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0930098"/>
      </p:ext>
    </p:extLst>
  </p:cSld>
  <p:clrMapOvr>
    <a:masterClrMapping/>
  </p:clrMapOvr>
  <p:transition spd="slow" advTm="38263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4.81481E-6 L 0.30247 4.81481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1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6" grpId="0"/>
      <p:bldP spid="1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DESCRIPTION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C-language code with Explanatory notes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AB5457-AF73-4509-BB1A-DAC3817E0E48}"/>
              </a:ext>
            </a:extLst>
          </p:cNvPr>
          <p:cNvSpPr/>
          <p:nvPr/>
        </p:nvSpPr>
        <p:spPr>
          <a:xfrm>
            <a:off x="166688" y="1230378"/>
            <a:ext cx="30146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Main Function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6FF266C-9EC5-4949-9BAC-D870078752F4}"/>
              </a:ext>
            </a:extLst>
          </p:cNvPr>
          <p:cNvSpPr/>
          <p:nvPr/>
        </p:nvSpPr>
        <p:spPr>
          <a:xfrm>
            <a:off x="188995" y="1852541"/>
            <a:ext cx="45639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-If user is Manager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95C8A65-748B-46C9-BDE4-E7B07D5C26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00" t="17941" r="27503" b="30963"/>
          <a:stretch/>
        </p:blipFill>
        <p:spPr>
          <a:xfrm>
            <a:off x="926235" y="2252651"/>
            <a:ext cx="10503765" cy="4375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799009"/>
      </p:ext>
    </p:extLst>
  </p:cSld>
  <p:clrMapOvr>
    <a:masterClrMapping/>
  </p:clrMapOvr>
  <p:transition spd="slow" advTm="3457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DESCRIPTION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C-language code with Explanatory notes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AB5457-AF73-4509-BB1A-DAC3817E0E48}"/>
              </a:ext>
            </a:extLst>
          </p:cNvPr>
          <p:cNvSpPr/>
          <p:nvPr/>
        </p:nvSpPr>
        <p:spPr>
          <a:xfrm>
            <a:off x="166688" y="1230378"/>
            <a:ext cx="30146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Main Function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6FF266C-9EC5-4949-9BAC-D870078752F4}"/>
              </a:ext>
            </a:extLst>
          </p:cNvPr>
          <p:cNvSpPr/>
          <p:nvPr/>
        </p:nvSpPr>
        <p:spPr>
          <a:xfrm>
            <a:off x="188995" y="1852541"/>
            <a:ext cx="45639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-If user is Manager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E25EE9F-06F9-4DB2-8AF7-A9CD59C574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33" t="17941" r="16301" b="30963"/>
          <a:stretch/>
        </p:blipFill>
        <p:spPr>
          <a:xfrm>
            <a:off x="589594" y="2397760"/>
            <a:ext cx="11053765" cy="400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55095"/>
      </p:ext>
    </p:extLst>
  </p:cSld>
  <p:clrMapOvr>
    <a:masterClrMapping/>
  </p:clrMapOvr>
  <p:transition spd="slow" advTm="5614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DESCRIPTION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C-language code with Explanatory notes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AB5457-AF73-4509-BB1A-DAC3817E0E48}"/>
              </a:ext>
            </a:extLst>
          </p:cNvPr>
          <p:cNvSpPr/>
          <p:nvPr/>
        </p:nvSpPr>
        <p:spPr>
          <a:xfrm>
            <a:off x="166688" y="1230378"/>
            <a:ext cx="30146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Main Function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6FF266C-9EC5-4949-9BAC-D870078752F4}"/>
              </a:ext>
            </a:extLst>
          </p:cNvPr>
          <p:cNvSpPr/>
          <p:nvPr/>
        </p:nvSpPr>
        <p:spPr>
          <a:xfrm>
            <a:off x="188995" y="1852541"/>
            <a:ext cx="45639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-If user is Manager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012B9F-1895-4B91-94EF-D984353562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3" t="23556" r="30462" b="29778"/>
          <a:stretch/>
        </p:blipFill>
        <p:spPr>
          <a:xfrm>
            <a:off x="487679" y="2397759"/>
            <a:ext cx="10728961" cy="4254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71965"/>
      </p:ext>
    </p:extLst>
  </p:cSld>
  <p:clrMapOvr>
    <a:masterClrMapping/>
  </p:clrMapOvr>
  <p:transition spd="slow" advTm="4894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IMPLEMENTATION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Program Operation and Exception Situation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01BC5E-9FE6-4D9F-8769-A180BD3F0276}"/>
              </a:ext>
            </a:extLst>
          </p:cNvPr>
          <p:cNvSpPr/>
          <p:nvPr/>
        </p:nvSpPr>
        <p:spPr>
          <a:xfrm>
            <a:off x="166688" y="1230378"/>
            <a:ext cx="695547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Add Guest Function – When making reservation Correctly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A0F6655-B2E7-4F73-B787-9EFF9D3A5B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00" r="54740" b="28204"/>
          <a:stretch/>
        </p:blipFill>
        <p:spPr>
          <a:xfrm>
            <a:off x="658922" y="1933522"/>
            <a:ext cx="5176622" cy="4361702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97B8B465-1C09-4CF0-8E43-2E1464791E17}"/>
              </a:ext>
            </a:extLst>
          </p:cNvPr>
          <p:cNvGrpSpPr/>
          <p:nvPr/>
        </p:nvGrpSpPr>
        <p:grpSpPr>
          <a:xfrm>
            <a:off x="6604000" y="2753360"/>
            <a:ext cx="4837638" cy="2732022"/>
            <a:chOff x="335280" y="4992017"/>
            <a:chExt cx="3706503" cy="1774542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E9D0C195-06CE-422C-A765-93A11F1B9D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0396" r="54740" b="7556"/>
            <a:stretch/>
          </p:blipFill>
          <p:spPr>
            <a:xfrm>
              <a:off x="335281" y="4992017"/>
              <a:ext cx="3706502" cy="1015663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677E32E4-EFD8-450E-9D1D-C889F6BE03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6370" r="53865" b="56837"/>
            <a:stretch/>
          </p:blipFill>
          <p:spPr>
            <a:xfrm>
              <a:off x="335280" y="6007680"/>
              <a:ext cx="3706501" cy="7588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9625879"/>
      </p:ext>
    </p:extLst>
  </p:cSld>
  <p:clrMapOvr>
    <a:masterClrMapping/>
  </p:clrMapOvr>
  <p:transition spd="slow" advTm="13622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IMPLEMENTATION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Program Operation and Exception Situation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01BC5E-9FE6-4D9F-8769-A180BD3F0276}"/>
              </a:ext>
            </a:extLst>
          </p:cNvPr>
          <p:cNvSpPr/>
          <p:nvPr/>
        </p:nvSpPr>
        <p:spPr>
          <a:xfrm>
            <a:off x="166688" y="1230378"/>
            <a:ext cx="723995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Add Guest Function – When making reservation Incorrectly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B25F9E1-5B4C-479B-8E20-2C5793969E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741" r="66849" b="20449"/>
          <a:stretch/>
        </p:blipFill>
        <p:spPr>
          <a:xfrm>
            <a:off x="276729" y="2184486"/>
            <a:ext cx="4041781" cy="101566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A1CBCD4-5222-4572-9345-CE468CB798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185" r="66849" b="9102"/>
          <a:stretch/>
        </p:blipFill>
        <p:spPr>
          <a:xfrm>
            <a:off x="276728" y="3821935"/>
            <a:ext cx="4041781" cy="148905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2474563-DB23-42BD-9AEB-5FEF1C8804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8819" r="66849" b="23464"/>
          <a:stretch/>
        </p:blipFill>
        <p:spPr>
          <a:xfrm>
            <a:off x="5766439" y="5424124"/>
            <a:ext cx="4041781" cy="121500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E15D974-D398-410F-A2CB-5584F87CE54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2667" r="56000" b="17941"/>
          <a:stretch/>
        </p:blipFill>
        <p:spPr>
          <a:xfrm>
            <a:off x="5766439" y="2105107"/>
            <a:ext cx="5364480" cy="270154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BCC0A75-8DF0-4661-B107-3CECC7D0416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1407" r="62167" b="37527"/>
          <a:stretch/>
        </p:blipFill>
        <p:spPr>
          <a:xfrm>
            <a:off x="276728" y="5880252"/>
            <a:ext cx="4612640" cy="758879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B1172B34-7D6B-4C62-8610-E6497DD802CF}"/>
              </a:ext>
            </a:extLst>
          </p:cNvPr>
          <p:cNvSpPr/>
          <p:nvPr/>
        </p:nvSpPr>
        <p:spPr>
          <a:xfrm>
            <a:off x="221927" y="1707432"/>
            <a:ext cx="4151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</a:t>
            </a:r>
            <a:r>
              <a:rPr lang="en-US" altLang="ko-KR" sz="2000" b="1" dirty="0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Entered Name is duplicated</a:t>
            </a:r>
            <a:endParaRPr lang="ko-KR" altLang="en-US" sz="2000" dirty="0">
              <a:solidFill>
                <a:schemeClr val="accent4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84E48E3-6A4A-4A9B-A4F0-598B565767EB}"/>
              </a:ext>
            </a:extLst>
          </p:cNvPr>
          <p:cNvSpPr/>
          <p:nvPr/>
        </p:nvSpPr>
        <p:spPr>
          <a:xfrm>
            <a:off x="221926" y="3310987"/>
            <a:ext cx="428911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-if the number of people to stay entered invalid</a:t>
            </a:r>
            <a:endParaRPr lang="ko-KR" altLang="en-US" sz="2000" dirty="0">
              <a:solidFill>
                <a:schemeClr val="accent4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E99D582-5EB8-41AF-9A2B-559CAB05D58E}"/>
              </a:ext>
            </a:extLst>
          </p:cNvPr>
          <p:cNvSpPr/>
          <p:nvPr/>
        </p:nvSpPr>
        <p:spPr>
          <a:xfrm>
            <a:off x="5874890" y="1707432"/>
            <a:ext cx="4151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-If the Room number entered is full</a:t>
            </a:r>
            <a:endParaRPr lang="ko-KR" altLang="en-US" sz="2000" dirty="0">
              <a:solidFill>
                <a:schemeClr val="accent4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FE44AA2-7B82-462D-86D6-CDB81F3F991A}"/>
              </a:ext>
            </a:extLst>
          </p:cNvPr>
          <p:cNvSpPr/>
          <p:nvPr/>
        </p:nvSpPr>
        <p:spPr>
          <a:xfrm>
            <a:off x="5874890" y="4915331"/>
            <a:ext cx="4151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-If the length of stay is invalid</a:t>
            </a:r>
            <a:endParaRPr lang="ko-KR" altLang="en-US" sz="2000" dirty="0">
              <a:solidFill>
                <a:schemeClr val="accent4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DA731AC-6B04-412E-9374-A02A57FBFFB6}"/>
              </a:ext>
            </a:extLst>
          </p:cNvPr>
          <p:cNvSpPr/>
          <p:nvPr/>
        </p:nvSpPr>
        <p:spPr>
          <a:xfrm>
            <a:off x="276728" y="5468665"/>
            <a:ext cx="4151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-Re-enter the information of guest</a:t>
            </a:r>
            <a:endParaRPr lang="ko-KR" altLang="en-US" sz="20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1725481"/>
      </p:ext>
    </p:extLst>
  </p:cSld>
  <p:clrMapOvr>
    <a:masterClrMapping/>
  </p:clrMapOvr>
  <p:transition spd="slow" advTm="10041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IMPLEMENTATION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Program Operation and Exception Situation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6B01667-B496-474C-BE85-03DDE5C8EF96}"/>
              </a:ext>
            </a:extLst>
          </p:cNvPr>
          <p:cNvSpPr/>
          <p:nvPr/>
        </p:nvSpPr>
        <p:spPr>
          <a:xfrm>
            <a:off x="166688" y="1230378"/>
            <a:ext cx="394811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Check-In Function Correctly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63BBDDD-C3F5-4B62-A18C-7C72FFF2A8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555" r="58667" b="24001"/>
          <a:stretch/>
        </p:blipFill>
        <p:spPr>
          <a:xfrm>
            <a:off x="309613" y="2722880"/>
            <a:ext cx="6054616" cy="333248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313DC39-4273-4381-9194-BA2FD51425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296" r="73906" b="26222"/>
          <a:stretch/>
        </p:blipFill>
        <p:spPr>
          <a:xfrm>
            <a:off x="6807201" y="2260600"/>
            <a:ext cx="4754982" cy="425196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C23603A-B23B-43F3-935D-463F9E32D793}"/>
              </a:ext>
            </a:extLst>
          </p:cNvPr>
          <p:cNvSpPr/>
          <p:nvPr/>
        </p:nvSpPr>
        <p:spPr>
          <a:xfrm>
            <a:off x="309613" y="2184952"/>
            <a:ext cx="4151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</a:t>
            </a:r>
            <a:r>
              <a:rPr lang="en-US" altLang="ko-KR" sz="2000" b="1" dirty="0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Check-In by Name</a:t>
            </a:r>
            <a:endParaRPr lang="ko-KR" altLang="en-US" sz="2000" dirty="0">
              <a:solidFill>
                <a:schemeClr val="accent4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0F9068F-1ADE-4E76-960F-488968D93889}"/>
              </a:ext>
            </a:extLst>
          </p:cNvPr>
          <p:cNvSpPr/>
          <p:nvPr/>
        </p:nvSpPr>
        <p:spPr>
          <a:xfrm>
            <a:off x="6779388" y="1784842"/>
            <a:ext cx="4151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</a:t>
            </a:r>
            <a:r>
              <a:rPr lang="en-US" altLang="ko-KR" sz="2000" b="1" dirty="0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Check-In by room number</a:t>
            </a:r>
            <a:endParaRPr lang="ko-KR" altLang="en-US" sz="20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1387902"/>
      </p:ext>
    </p:extLst>
  </p:cSld>
  <p:clrMapOvr>
    <a:masterClrMapping/>
  </p:clrMapOvr>
  <p:transition spd="slow" advTm="8578">
    <p:push dir="u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IMPLEMENTATION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Program Operation and Exception Situation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6B01667-B496-474C-BE85-03DDE5C8EF96}"/>
              </a:ext>
            </a:extLst>
          </p:cNvPr>
          <p:cNvSpPr/>
          <p:nvPr/>
        </p:nvSpPr>
        <p:spPr>
          <a:xfrm>
            <a:off x="166688" y="1230378"/>
            <a:ext cx="384651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Check-In Function Incorrectly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0079178-1152-4452-BB86-1A9D8773A9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111" r="54740" b="34815"/>
          <a:stretch/>
        </p:blipFill>
        <p:spPr>
          <a:xfrm>
            <a:off x="6209987" y="2580640"/>
            <a:ext cx="5704463" cy="326644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B927B06-5846-4690-A027-B574558DB8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666" r="60176" b="50000"/>
          <a:stretch/>
        </p:blipFill>
        <p:spPr>
          <a:xfrm>
            <a:off x="433266" y="2651079"/>
            <a:ext cx="5484460" cy="3046982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E0FF2AB-652A-4E2E-AE0D-E0C130B9D45C}"/>
              </a:ext>
            </a:extLst>
          </p:cNvPr>
          <p:cNvSpPr/>
          <p:nvPr/>
        </p:nvSpPr>
        <p:spPr>
          <a:xfrm>
            <a:off x="433266" y="2180530"/>
            <a:ext cx="4151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</a:t>
            </a:r>
            <a:r>
              <a:rPr lang="en-US" altLang="ko-KR" sz="2000" b="1" dirty="0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Check-In by Name</a:t>
            </a:r>
            <a:endParaRPr lang="ko-KR" altLang="en-US" sz="2000" dirty="0">
              <a:solidFill>
                <a:schemeClr val="accent4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EC3C74B-BC36-4616-A572-4531B622D204}"/>
              </a:ext>
            </a:extLst>
          </p:cNvPr>
          <p:cNvSpPr/>
          <p:nvPr/>
        </p:nvSpPr>
        <p:spPr>
          <a:xfrm>
            <a:off x="6209987" y="2109410"/>
            <a:ext cx="4151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</a:t>
            </a:r>
            <a:r>
              <a:rPr lang="en-US" altLang="ko-KR" sz="2000" b="1" dirty="0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Check-In by Room number</a:t>
            </a:r>
            <a:endParaRPr lang="ko-KR" altLang="en-US" sz="20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319981"/>
      </p:ext>
    </p:extLst>
  </p:cSld>
  <p:clrMapOvr>
    <a:masterClrMapping/>
  </p:clrMapOvr>
  <p:transition spd="slow" advTm="6737">
    <p:push dir="u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IMPLEMENTATION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Program Operation and Exception Situation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71CBFC5-3014-4553-8E5C-B19DE943F058}"/>
              </a:ext>
            </a:extLst>
          </p:cNvPr>
          <p:cNvSpPr/>
          <p:nvPr/>
        </p:nvSpPr>
        <p:spPr>
          <a:xfrm>
            <a:off x="-87312" y="1220218"/>
            <a:ext cx="664051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Delete Guest Function – When the guest Check-Out 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2AF83B4-C4C6-4A7A-98C4-77A74BAE91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793" r="69250" b="6518"/>
          <a:stretch/>
        </p:blipFill>
        <p:spPr>
          <a:xfrm>
            <a:off x="1447241" y="1781120"/>
            <a:ext cx="3571406" cy="494479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0351EF7-6526-4508-898B-696BB459BF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970" r="68833" b="26668"/>
          <a:stretch/>
        </p:blipFill>
        <p:spPr>
          <a:xfrm>
            <a:off x="6553200" y="1781120"/>
            <a:ext cx="3799840" cy="3248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134721"/>
      </p:ext>
    </p:extLst>
  </p:cSld>
  <p:clrMapOvr>
    <a:masterClrMapping/>
  </p:clrMapOvr>
  <p:transition spd="slow" advTm="6807">
    <p:push dir="u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IMPLEMENTATION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Program Operation and Exception Situation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01BC5E-9FE6-4D9F-8769-A180BD3F0276}"/>
              </a:ext>
            </a:extLst>
          </p:cNvPr>
          <p:cNvSpPr/>
          <p:nvPr/>
        </p:nvSpPr>
        <p:spPr>
          <a:xfrm>
            <a:off x="166688" y="1230378"/>
            <a:ext cx="208883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Manager Mode&gt;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E32785C-5C3D-4027-A06B-CFF82E13CC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12" r="54740" b="52514"/>
          <a:stretch/>
        </p:blipFill>
        <p:spPr>
          <a:xfrm>
            <a:off x="166688" y="3957082"/>
            <a:ext cx="4882129" cy="269240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6766FDC-8431-4D5A-BAF7-2FE9213FA5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490" r="54740" b="17940"/>
          <a:stretch/>
        </p:blipFill>
        <p:spPr>
          <a:xfrm>
            <a:off x="6837680" y="1864195"/>
            <a:ext cx="4882129" cy="203684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7849A0C-19E8-4644-A422-60310B281D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000" r="56637" b="39260"/>
          <a:stretch/>
        </p:blipFill>
        <p:spPr>
          <a:xfrm>
            <a:off x="183434" y="1864195"/>
            <a:ext cx="4882129" cy="207344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25277B4-5F1B-4397-9F01-63974D1B21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00" t="45777" r="51456" b="14964"/>
          <a:stretch/>
        </p:blipFill>
        <p:spPr>
          <a:xfrm>
            <a:off x="6837680" y="3901039"/>
            <a:ext cx="4882129" cy="269240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C2231AD-15FC-4FED-A3E1-0A8F11A6AD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185156" y="1845893"/>
            <a:ext cx="2073447" cy="207344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F9ECF8F-D605-45AC-881C-C76F4FF917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185156" y="4210516"/>
            <a:ext cx="2073447" cy="2073447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5926D8E3-2FAC-4869-850A-8C79931CF686}"/>
              </a:ext>
            </a:extLst>
          </p:cNvPr>
          <p:cNvSpPr/>
          <p:nvPr/>
        </p:nvSpPr>
        <p:spPr>
          <a:xfrm>
            <a:off x="5258603" y="2407347"/>
            <a:ext cx="4151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E0D2D5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-Log-in Successful</a:t>
            </a:r>
            <a:endParaRPr lang="ko-KR" altLang="en-US" sz="2000" dirty="0">
              <a:solidFill>
                <a:srgbClr val="E0D2D5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8493A33-0311-4DC7-9C4F-3A7616F16C2E}"/>
              </a:ext>
            </a:extLst>
          </p:cNvPr>
          <p:cNvSpPr/>
          <p:nvPr/>
        </p:nvSpPr>
        <p:spPr>
          <a:xfrm>
            <a:off x="5258603" y="4760945"/>
            <a:ext cx="4151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E0D2D5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-Log-in Failed</a:t>
            </a:r>
            <a:endParaRPr lang="ko-KR" altLang="en-US" sz="2000" dirty="0">
              <a:solidFill>
                <a:srgbClr val="E0D2D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6482996"/>
      </p:ext>
    </p:extLst>
  </p:cSld>
  <p:clrMapOvr>
    <a:masterClrMapping/>
  </p:clrMapOvr>
  <p:transition spd="slow" advTm="6601">
    <p:push dir="u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18932F7-2FD3-4FBF-ACF0-416881D57C50}"/>
              </a:ext>
            </a:extLst>
          </p:cNvPr>
          <p:cNvSpPr/>
          <p:nvPr/>
        </p:nvSpPr>
        <p:spPr>
          <a:xfrm>
            <a:off x="3336921" y="-11374"/>
            <a:ext cx="55181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IMPLEMENTATION</a:t>
            </a:r>
          </a:p>
          <a:p>
            <a:pPr algn="ctr"/>
            <a:r>
              <a:rPr lang="en-US" altLang="ko-KR" sz="2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Program Operation and Exception Situation</a:t>
            </a:r>
            <a:endParaRPr lang="ko-KR" altLang="en-US" sz="2000" dirty="0">
              <a:solidFill>
                <a:srgbClr val="D9C9CC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01BC5E-9FE6-4D9F-8769-A180BD3F0276}"/>
              </a:ext>
            </a:extLst>
          </p:cNvPr>
          <p:cNvSpPr/>
          <p:nvPr/>
        </p:nvSpPr>
        <p:spPr>
          <a:xfrm>
            <a:off x="166688" y="1230378"/>
            <a:ext cx="208883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&lt; Manager Mode&gt;</a:t>
            </a:r>
            <a:endParaRPr lang="ko-KR" altLang="en-US" sz="2500" dirty="0">
              <a:solidFill>
                <a:srgbClr val="D9C9CC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889021C-AF58-4E72-942A-7B97363FBD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789" r="66916" b="10518"/>
          <a:stretch/>
        </p:blipFill>
        <p:spPr>
          <a:xfrm>
            <a:off x="7993896" y="1937670"/>
            <a:ext cx="3408182" cy="253179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2651B39-261B-453F-AE46-A4A97D7ADB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41926" r="67702" b="35852"/>
          <a:stretch/>
        </p:blipFill>
        <p:spPr>
          <a:xfrm>
            <a:off x="7993896" y="4469467"/>
            <a:ext cx="3408182" cy="131909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566DE5C-3D58-4D41-B560-00F85261E5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851" r="67500" b="12741"/>
          <a:stretch/>
        </p:blipFill>
        <p:spPr>
          <a:xfrm>
            <a:off x="512814" y="1955101"/>
            <a:ext cx="3485412" cy="479020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5BE2C27-6BEF-44B8-8D9A-6F806132B00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8508" r="67206" b="28000"/>
          <a:stretch/>
        </p:blipFill>
        <p:spPr>
          <a:xfrm>
            <a:off x="4253355" y="1937670"/>
            <a:ext cx="3485412" cy="241081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65E33AA-D1C9-4BE9-A7F9-BFDDB538E7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15" r="66166" b="55404"/>
          <a:stretch/>
        </p:blipFill>
        <p:spPr>
          <a:xfrm>
            <a:off x="4253355" y="4348480"/>
            <a:ext cx="3485412" cy="2189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260347"/>
      </p:ext>
    </p:extLst>
  </p:cSld>
  <p:clrMapOvr>
    <a:masterClrMapping/>
  </p:clrMapOvr>
  <p:transition spd="slow" advTm="6236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8A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57DEBE0F-2124-4D85-9D09-076762253E22}"/>
              </a:ext>
            </a:extLst>
          </p:cNvPr>
          <p:cNvCxnSpPr>
            <a:cxnSpLocks/>
          </p:cNvCxnSpPr>
          <p:nvPr/>
        </p:nvCxnSpPr>
        <p:spPr>
          <a:xfrm>
            <a:off x="558800" y="1100668"/>
            <a:ext cx="4944533" cy="0"/>
          </a:xfrm>
          <a:prstGeom prst="line">
            <a:avLst/>
          </a:prstGeom>
          <a:ln w="60325">
            <a:solidFill>
              <a:srgbClr val="3F4556">
                <a:alpha val="4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2B3849D-3277-4A89-9A6F-99F6F41C812D}"/>
              </a:ext>
            </a:extLst>
          </p:cNvPr>
          <p:cNvSpPr/>
          <p:nvPr/>
        </p:nvSpPr>
        <p:spPr>
          <a:xfrm>
            <a:off x="558800" y="269671"/>
            <a:ext cx="43332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PROJECT OVERVIEW</a:t>
            </a:r>
            <a:endParaRPr lang="ko-KR" altLang="en-US" sz="48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7DE112E-5BD9-4D9E-A9D1-FA7594A0FF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750" y="1000125"/>
            <a:ext cx="6858000" cy="6858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2C48AA9-2AB6-4029-B977-5F219D8939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08396" y="2798200"/>
            <a:ext cx="4059799" cy="405979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CAD7801-6D41-498B-8AA7-AB056571C8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0732" y="3429000"/>
            <a:ext cx="3837500" cy="3837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D7148DE-FCD7-4952-8746-DC04BE05627B}"/>
              </a:ext>
            </a:extLst>
          </p:cNvPr>
          <p:cNvSpPr txBox="1"/>
          <p:nvPr/>
        </p:nvSpPr>
        <p:spPr>
          <a:xfrm>
            <a:off x="1657878" y="1690204"/>
            <a:ext cx="182774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rgbClr val="3F4556"/>
                </a:solidFill>
                <a:latin typeface="Agency FB" panose="020B0503020202020204" pitchFamily="34" charset="0"/>
              </a:rPr>
              <a:t>Guest</a:t>
            </a:r>
            <a:endParaRPr lang="ko-KR" altLang="en-US" sz="1600" b="1" dirty="0">
              <a:solidFill>
                <a:srgbClr val="3F4556"/>
              </a:solidFill>
              <a:latin typeface="Agency FB" panose="020B0503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EB1A19-E861-4215-BC64-31B8A1711ECD}"/>
              </a:ext>
            </a:extLst>
          </p:cNvPr>
          <p:cNvSpPr txBox="1"/>
          <p:nvPr/>
        </p:nvSpPr>
        <p:spPr>
          <a:xfrm>
            <a:off x="9081446" y="1690204"/>
            <a:ext cx="157607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rgbClr val="3F4556"/>
                </a:solidFill>
                <a:latin typeface="Agency FB" panose="020B0503020202020204" pitchFamily="34" charset="0"/>
              </a:rPr>
              <a:t>Staff</a:t>
            </a:r>
            <a:endParaRPr lang="ko-KR" altLang="en-US" sz="1600" b="1" dirty="0">
              <a:solidFill>
                <a:srgbClr val="3F4556"/>
              </a:solidFill>
              <a:latin typeface="Agency FB" panose="020B0503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909126-34AD-4F9C-AC13-F0FC267D0E3F}"/>
              </a:ext>
            </a:extLst>
          </p:cNvPr>
          <p:cNvSpPr txBox="1"/>
          <p:nvPr/>
        </p:nvSpPr>
        <p:spPr>
          <a:xfrm>
            <a:off x="8464289" y="3243049"/>
            <a:ext cx="2810385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000" b="1" dirty="0">
                <a:solidFill>
                  <a:schemeClr val="accent4"/>
                </a:solidFill>
                <a:latin typeface="Agency FB" panose="020B0503020202020204" pitchFamily="34" charset="0"/>
              </a:rPr>
              <a:t>Search</a:t>
            </a:r>
          </a:p>
          <a:p>
            <a:pPr algn="ctr"/>
            <a:r>
              <a:rPr lang="en-US" altLang="ko-KR" sz="5000" b="1" dirty="0">
                <a:solidFill>
                  <a:schemeClr val="accent4"/>
                </a:solidFill>
                <a:latin typeface="Agency FB" panose="020B0503020202020204" pitchFamily="34" charset="0"/>
              </a:rPr>
              <a:t>Reservation</a:t>
            </a:r>
          </a:p>
          <a:p>
            <a:pPr algn="ctr"/>
            <a:r>
              <a:rPr lang="en-US" altLang="ko-KR" sz="5000" b="1" dirty="0">
                <a:solidFill>
                  <a:schemeClr val="accent4"/>
                </a:solidFill>
                <a:latin typeface="Agency FB" panose="020B0503020202020204" pitchFamily="34" charset="0"/>
              </a:rPr>
              <a:t>Check-in</a:t>
            </a:r>
          </a:p>
          <a:p>
            <a:pPr algn="ctr"/>
            <a:r>
              <a:rPr lang="en-US" altLang="ko-KR" sz="5000" b="1" dirty="0">
                <a:solidFill>
                  <a:schemeClr val="accent4"/>
                </a:solidFill>
                <a:latin typeface="Agency FB" panose="020B0503020202020204" pitchFamily="34" charset="0"/>
              </a:rPr>
              <a:t>Check-out</a:t>
            </a:r>
            <a:endParaRPr lang="ko-KR" altLang="en-US" sz="5000" b="1" dirty="0">
              <a:solidFill>
                <a:schemeClr val="accent4"/>
              </a:solidFill>
              <a:latin typeface="Agency FB" panose="020B0503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91C5DA6-9F6F-4C24-8FF8-3948911453D5}"/>
              </a:ext>
            </a:extLst>
          </p:cNvPr>
          <p:cNvSpPr txBox="1"/>
          <p:nvPr/>
        </p:nvSpPr>
        <p:spPr>
          <a:xfrm>
            <a:off x="1164960" y="3627769"/>
            <a:ext cx="2810385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000" b="1" dirty="0">
                <a:solidFill>
                  <a:schemeClr val="accent4"/>
                </a:solidFill>
                <a:latin typeface="Agency FB" panose="020B0503020202020204" pitchFamily="34" charset="0"/>
              </a:rPr>
              <a:t>Reservation</a:t>
            </a:r>
          </a:p>
          <a:p>
            <a:pPr algn="ctr"/>
            <a:r>
              <a:rPr lang="en-US" altLang="ko-KR" sz="5000" b="1" dirty="0">
                <a:solidFill>
                  <a:schemeClr val="accent4"/>
                </a:solidFill>
                <a:latin typeface="Agency FB" panose="020B0503020202020204" pitchFamily="34" charset="0"/>
              </a:rPr>
              <a:t>Check-in</a:t>
            </a:r>
          </a:p>
          <a:p>
            <a:pPr algn="ctr"/>
            <a:r>
              <a:rPr lang="en-US" altLang="ko-KR" sz="5000" b="1" dirty="0">
                <a:solidFill>
                  <a:schemeClr val="accent4"/>
                </a:solidFill>
                <a:latin typeface="Agency FB" panose="020B0503020202020204" pitchFamily="34" charset="0"/>
              </a:rPr>
              <a:t>Check-out</a:t>
            </a:r>
            <a:endParaRPr lang="ko-KR" altLang="en-US" sz="5000" b="1" dirty="0">
              <a:solidFill>
                <a:schemeClr val="accent4"/>
              </a:solidFill>
              <a:latin typeface="Agency FB" panose="020B050302020202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0320DC2-8449-44AE-9F7B-8397722E85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9558" y="1100668"/>
            <a:ext cx="2395042" cy="239504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2BE8092-EAAB-4F38-8EFC-0E1C5E4EC417}"/>
              </a:ext>
            </a:extLst>
          </p:cNvPr>
          <p:cNvSpPr txBox="1"/>
          <p:nvPr/>
        </p:nvSpPr>
        <p:spPr>
          <a:xfrm>
            <a:off x="6417205" y="237169"/>
            <a:ext cx="55604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b="1" dirty="0">
                <a:solidFill>
                  <a:srgbClr val="C00000"/>
                </a:solidFill>
                <a:latin typeface="Agency FB" panose="020B0503020202020204" pitchFamily="34" charset="0"/>
              </a:rPr>
              <a:t>Unmanned System</a:t>
            </a:r>
            <a:endParaRPr lang="ko-KR" altLang="en-US" sz="1600" b="1" dirty="0">
              <a:solidFill>
                <a:srgbClr val="C00000"/>
              </a:solidFill>
              <a:latin typeface="Agency FB" panose="020B0503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95992982"/>
      </p:ext>
    </p:extLst>
  </p:cSld>
  <p:clrMapOvr>
    <a:masterClrMapping/>
  </p:clrMapOvr>
  <p:transition spd="slow" advTm="42161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4.81481E-6 L 0.30247 4.81481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1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6" grpId="0"/>
      <p:bldP spid="17" grpId="0"/>
      <p:bldP spid="1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F45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4949371" y="2569821"/>
            <a:ext cx="2293257" cy="2293257"/>
          </a:xfrm>
          <a:prstGeom prst="roundRect">
            <a:avLst>
              <a:gd name="adj" fmla="val 1160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모서리가 둥근 직사각형 55"/>
          <p:cNvSpPr/>
          <p:nvPr/>
        </p:nvSpPr>
        <p:spPr>
          <a:xfrm>
            <a:off x="5832648" y="3203231"/>
            <a:ext cx="523421" cy="1096508"/>
          </a:xfrm>
          <a:prstGeom prst="roundRect">
            <a:avLst>
              <a:gd name="adj" fmla="val 7055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5871487" y="3289634"/>
            <a:ext cx="445743" cy="923702"/>
            <a:chOff x="6132746" y="3175000"/>
            <a:chExt cx="445743" cy="923702"/>
          </a:xfrm>
        </p:grpSpPr>
        <p:sp>
          <p:nvSpPr>
            <p:cNvPr id="57" name="사다리꼴 56"/>
            <p:cNvSpPr/>
            <p:nvPr/>
          </p:nvSpPr>
          <p:spPr>
            <a:xfrm>
              <a:off x="6136024" y="3175000"/>
              <a:ext cx="442465" cy="115888"/>
            </a:xfrm>
            <a:prstGeom prst="trapezoid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>
              <a:off x="6155531" y="3694795"/>
              <a:ext cx="404813" cy="40390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>
                  <a:solidFill>
                    <a:prstClr val="white">
                      <a:lumMod val="65000"/>
                    </a:prstClr>
                  </a:solidFill>
                </a:rPr>
                <a:t>GO</a:t>
              </a:r>
              <a:endParaRPr lang="ko-KR" altLang="en-US" sz="1100" b="1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  <p:sp>
          <p:nvSpPr>
            <p:cNvPr id="59" name="사다리꼴 58"/>
            <p:cNvSpPr/>
            <p:nvPr/>
          </p:nvSpPr>
          <p:spPr>
            <a:xfrm rot="10800000">
              <a:off x="6136023" y="3290888"/>
              <a:ext cx="442465" cy="403907"/>
            </a:xfrm>
            <a:prstGeom prst="trapezoid">
              <a:avLst>
                <a:gd name="adj" fmla="val 4716"/>
              </a:avLst>
            </a:prstGeom>
            <a:solidFill>
              <a:srgbClr val="E0E0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b="1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6132746" y="3360066"/>
              <a:ext cx="445742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800" b="1" dirty="0">
                  <a:solidFill>
                    <a:prstClr val="white">
                      <a:lumMod val="65000"/>
                    </a:prstClr>
                  </a:solidFill>
                </a:rPr>
                <a:t>STOP</a:t>
              </a:r>
              <a:endParaRPr lang="ko-KR" altLang="en-US" sz="800" b="1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5870297" y="3288906"/>
            <a:ext cx="448122" cy="925159"/>
            <a:chOff x="6781765" y="3175000"/>
            <a:chExt cx="448122" cy="925159"/>
          </a:xfrm>
        </p:grpSpPr>
        <p:sp>
          <p:nvSpPr>
            <p:cNvPr id="66" name="직사각형 65"/>
            <p:cNvSpPr/>
            <p:nvPr/>
          </p:nvSpPr>
          <p:spPr>
            <a:xfrm>
              <a:off x="6799728" y="3175000"/>
              <a:ext cx="404813" cy="40390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b="1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  <p:grpSp>
          <p:nvGrpSpPr>
            <p:cNvPr id="5" name="그룹 4"/>
            <p:cNvGrpSpPr/>
            <p:nvPr/>
          </p:nvGrpSpPr>
          <p:grpSpPr>
            <a:xfrm rot="10800000">
              <a:off x="6781765" y="3580364"/>
              <a:ext cx="442466" cy="519795"/>
              <a:chOff x="6788072" y="4131112"/>
              <a:chExt cx="442466" cy="519795"/>
            </a:xfrm>
          </p:grpSpPr>
          <p:sp>
            <p:nvSpPr>
              <p:cNvPr id="65" name="사다리꼴 64"/>
              <p:cNvSpPr/>
              <p:nvPr/>
            </p:nvSpPr>
            <p:spPr>
              <a:xfrm>
                <a:off x="6788073" y="4131112"/>
                <a:ext cx="442465" cy="115888"/>
              </a:xfrm>
              <a:prstGeom prst="trapezoid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7" name="사다리꼴 66"/>
              <p:cNvSpPr/>
              <p:nvPr/>
            </p:nvSpPr>
            <p:spPr>
              <a:xfrm rot="10800000">
                <a:off x="6788072" y="4247000"/>
                <a:ext cx="442465" cy="403907"/>
              </a:xfrm>
              <a:prstGeom prst="trapezoid">
                <a:avLst>
                  <a:gd name="adj" fmla="val 4716"/>
                </a:avLst>
              </a:prstGeom>
              <a:solidFill>
                <a:srgbClr val="E0E0E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b="1" dirty="0">
                  <a:solidFill>
                    <a:prstClr val="white">
                      <a:lumMod val="65000"/>
                    </a:prstClr>
                  </a:solidFill>
                </a:endParaRPr>
              </a:p>
            </p:txBody>
          </p:sp>
        </p:grpSp>
        <p:sp>
          <p:nvSpPr>
            <p:cNvPr id="68" name="직사각형 67"/>
            <p:cNvSpPr/>
            <p:nvPr/>
          </p:nvSpPr>
          <p:spPr>
            <a:xfrm>
              <a:off x="6784145" y="3276246"/>
              <a:ext cx="445742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800" b="1" dirty="0">
                  <a:solidFill>
                    <a:prstClr val="white">
                      <a:lumMod val="65000"/>
                    </a:prstClr>
                  </a:solidFill>
                </a:rPr>
                <a:t>STOP</a:t>
              </a:r>
              <a:endParaRPr lang="ko-KR" altLang="en-US" sz="800" b="1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802115" y="3687522"/>
              <a:ext cx="396263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100" b="1" dirty="0">
                  <a:solidFill>
                    <a:prstClr val="white">
                      <a:lumMod val="65000"/>
                    </a:prstClr>
                  </a:solidFill>
                </a:rPr>
                <a:t>GO</a:t>
              </a:r>
              <a:endParaRPr lang="ko-KR" altLang="en-US" sz="1100" b="1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4949371" y="3877065"/>
            <a:ext cx="2832100" cy="3505201"/>
            <a:chOff x="8632483" y="2169432"/>
            <a:chExt cx="2832100" cy="3505201"/>
          </a:xfrm>
        </p:grpSpPr>
        <p:sp>
          <p:nvSpPr>
            <p:cNvPr id="25" name="Freeform 9"/>
            <p:cNvSpPr>
              <a:spLocks/>
            </p:cNvSpPr>
            <p:nvPr/>
          </p:nvSpPr>
          <p:spPr bwMode="auto">
            <a:xfrm>
              <a:off x="8632483" y="2169432"/>
              <a:ext cx="2832100" cy="3505200"/>
            </a:xfrm>
            <a:custGeom>
              <a:avLst/>
              <a:gdLst>
                <a:gd name="T0" fmla="*/ 2393 w 5352"/>
                <a:gd name="T1" fmla="*/ 5582 h 6626"/>
                <a:gd name="T2" fmla="*/ 2053 w 5352"/>
                <a:gd name="T3" fmla="*/ 5287 h 6626"/>
                <a:gd name="T4" fmla="*/ 1770 w 5352"/>
                <a:gd name="T5" fmla="*/ 4899 h 6626"/>
                <a:gd name="T6" fmla="*/ 1554 w 5352"/>
                <a:gd name="T7" fmla="*/ 4610 h 6626"/>
                <a:gd name="T8" fmla="*/ 1238 w 5352"/>
                <a:gd name="T9" fmla="*/ 4339 h 6626"/>
                <a:gd name="T10" fmla="*/ 847 w 5352"/>
                <a:gd name="T11" fmla="*/ 4118 h 6626"/>
                <a:gd name="T12" fmla="*/ 309 w 5352"/>
                <a:gd name="T13" fmla="*/ 3942 h 6626"/>
                <a:gd name="T14" fmla="*/ 188 w 5352"/>
                <a:gd name="T15" fmla="*/ 3912 h 6626"/>
                <a:gd name="T16" fmla="*/ 66 w 5352"/>
                <a:gd name="T17" fmla="*/ 3799 h 6626"/>
                <a:gd name="T18" fmla="*/ 1 w 5352"/>
                <a:gd name="T19" fmla="*/ 3634 h 6626"/>
                <a:gd name="T20" fmla="*/ 37 w 5352"/>
                <a:gd name="T21" fmla="*/ 3457 h 6626"/>
                <a:gd name="T22" fmla="*/ 220 w 5352"/>
                <a:gd name="T23" fmla="*/ 3311 h 6626"/>
                <a:gd name="T24" fmla="*/ 517 w 5352"/>
                <a:gd name="T25" fmla="*/ 3244 h 6626"/>
                <a:gd name="T26" fmla="*/ 868 w 5352"/>
                <a:gd name="T27" fmla="*/ 3247 h 6626"/>
                <a:gd name="T28" fmla="*/ 1230 w 5352"/>
                <a:gd name="T29" fmla="*/ 3324 h 6626"/>
                <a:gd name="T30" fmla="*/ 1695 w 5352"/>
                <a:gd name="T31" fmla="*/ 3545 h 6626"/>
                <a:gd name="T32" fmla="*/ 1842 w 5352"/>
                <a:gd name="T33" fmla="*/ 491 h 6626"/>
                <a:gd name="T34" fmla="*/ 1860 w 5352"/>
                <a:gd name="T35" fmla="*/ 246 h 6626"/>
                <a:gd name="T36" fmla="*/ 2002 w 5352"/>
                <a:gd name="T37" fmla="*/ 60 h 6626"/>
                <a:gd name="T38" fmla="*/ 2210 w 5352"/>
                <a:gd name="T39" fmla="*/ 0 h 6626"/>
                <a:gd name="T40" fmla="*/ 2419 w 5352"/>
                <a:gd name="T41" fmla="*/ 69 h 6626"/>
                <a:gd name="T42" fmla="*/ 2559 w 5352"/>
                <a:gd name="T43" fmla="*/ 277 h 6626"/>
                <a:gd name="T44" fmla="*/ 2611 w 5352"/>
                <a:gd name="T45" fmla="*/ 2067 h 6626"/>
                <a:gd name="T46" fmla="*/ 2655 w 5352"/>
                <a:gd name="T47" fmla="*/ 1939 h 6626"/>
                <a:gd name="T48" fmla="*/ 2751 w 5352"/>
                <a:gd name="T49" fmla="*/ 1771 h 6626"/>
                <a:gd name="T50" fmla="*/ 2939 w 5352"/>
                <a:gd name="T51" fmla="*/ 1686 h 6626"/>
                <a:gd name="T52" fmla="*/ 3158 w 5352"/>
                <a:gd name="T53" fmla="*/ 1686 h 6626"/>
                <a:gd name="T54" fmla="*/ 3347 w 5352"/>
                <a:gd name="T55" fmla="*/ 1771 h 6626"/>
                <a:gd name="T56" fmla="*/ 3442 w 5352"/>
                <a:gd name="T57" fmla="*/ 1939 h 6626"/>
                <a:gd name="T58" fmla="*/ 3453 w 5352"/>
                <a:gd name="T59" fmla="*/ 1969 h 6626"/>
                <a:gd name="T60" fmla="*/ 3577 w 5352"/>
                <a:gd name="T61" fmla="*/ 1844 h 6626"/>
                <a:gd name="T62" fmla="*/ 3766 w 5352"/>
                <a:gd name="T63" fmla="*/ 1789 h 6626"/>
                <a:gd name="T64" fmla="*/ 3968 w 5352"/>
                <a:gd name="T65" fmla="*/ 1805 h 6626"/>
                <a:gd name="T66" fmla="*/ 4135 w 5352"/>
                <a:gd name="T67" fmla="*/ 1892 h 6626"/>
                <a:gd name="T68" fmla="*/ 4217 w 5352"/>
                <a:gd name="T69" fmla="*/ 2053 h 6626"/>
                <a:gd name="T70" fmla="*/ 4221 w 5352"/>
                <a:gd name="T71" fmla="*/ 2195 h 6626"/>
                <a:gd name="T72" fmla="*/ 4319 w 5352"/>
                <a:gd name="T73" fmla="*/ 2027 h 6626"/>
                <a:gd name="T74" fmla="*/ 4522 w 5352"/>
                <a:gd name="T75" fmla="*/ 1966 h 6626"/>
                <a:gd name="T76" fmla="*/ 4744 w 5352"/>
                <a:gd name="T77" fmla="*/ 1968 h 6626"/>
                <a:gd name="T78" fmla="*/ 4909 w 5352"/>
                <a:gd name="T79" fmla="*/ 2074 h 6626"/>
                <a:gd name="T80" fmla="*/ 5064 w 5352"/>
                <a:gd name="T81" fmla="*/ 2337 h 6626"/>
                <a:gd name="T82" fmla="*/ 5255 w 5352"/>
                <a:gd name="T83" fmla="*/ 2950 h 6626"/>
                <a:gd name="T84" fmla="*/ 5321 w 5352"/>
                <a:gd name="T85" fmla="*/ 3232 h 6626"/>
                <a:gd name="T86" fmla="*/ 5340 w 5352"/>
                <a:gd name="T87" fmla="*/ 3965 h 6626"/>
                <a:gd name="T88" fmla="*/ 5196 w 5352"/>
                <a:gd name="T89" fmla="*/ 5216 h 6626"/>
                <a:gd name="T90" fmla="*/ 2615 w 5352"/>
                <a:gd name="T91" fmla="*/ 6626 h 6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352" h="6626">
                  <a:moveTo>
                    <a:pt x="2615" y="5712"/>
                  </a:moveTo>
                  <a:lnTo>
                    <a:pt x="2539" y="5673"/>
                  </a:lnTo>
                  <a:lnTo>
                    <a:pt x="2393" y="5582"/>
                  </a:lnTo>
                  <a:lnTo>
                    <a:pt x="2285" y="5503"/>
                  </a:lnTo>
                  <a:lnTo>
                    <a:pt x="2172" y="5405"/>
                  </a:lnTo>
                  <a:lnTo>
                    <a:pt x="2053" y="5287"/>
                  </a:lnTo>
                  <a:lnTo>
                    <a:pt x="1937" y="5150"/>
                  </a:lnTo>
                  <a:lnTo>
                    <a:pt x="1824" y="4989"/>
                  </a:lnTo>
                  <a:lnTo>
                    <a:pt x="1770" y="4899"/>
                  </a:lnTo>
                  <a:lnTo>
                    <a:pt x="1732" y="4836"/>
                  </a:lnTo>
                  <a:lnTo>
                    <a:pt x="1647" y="4718"/>
                  </a:lnTo>
                  <a:lnTo>
                    <a:pt x="1554" y="4610"/>
                  </a:lnTo>
                  <a:lnTo>
                    <a:pt x="1454" y="4511"/>
                  </a:lnTo>
                  <a:lnTo>
                    <a:pt x="1348" y="4420"/>
                  </a:lnTo>
                  <a:lnTo>
                    <a:pt x="1238" y="4339"/>
                  </a:lnTo>
                  <a:lnTo>
                    <a:pt x="1126" y="4266"/>
                  </a:lnTo>
                  <a:lnTo>
                    <a:pt x="1014" y="4201"/>
                  </a:lnTo>
                  <a:lnTo>
                    <a:pt x="847" y="4118"/>
                  </a:lnTo>
                  <a:lnTo>
                    <a:pt x="636" y="4034"/>
                  </a:lnTo>
                  <a:lnTo>
                    <a:pt x="453" y="3975"/>
                  </a:lnTo>
                  <a:lnTo>
                    <a:pt x="309" y="3942"/>
                  </a:lnTo>
                  <a:lnTo>
                    <a:pt x="258" y="3933"/>
                  </a:lnTo>
                  <a:lnTo>
                    <a:pt x="234" y="3929"/>
                  </a:lnTo>
                  <a:lnTo>
                    <a:pt x="188" y="3912"/>
                  </a:lnTo>
                  <a:lnTo>
                    <a:pt x="145" y="3883"/>
                  </a:lnTo>
                  <a:lnTo>
                    <a:pt x="103" y="3844"/>
                  </a:lnTo>
                  <a:lnTo>
                    <a:pt x="66" y="3799"/>
                  </a:lnTo>
                  <a:lnTo>
                    <a:pt x="36" y="3748"/>
                  </a:lnTo>
                  <a:lnTo>
                    <a:pt x="14" y="3691"/>
                  </a:lnTo>
                  <a:lnTo>
                    <a:pt x="1" y="3634"/>
                  </a:lnTo>
                  <a:lnTo>
                    <a:pt x="0" y="3573"/>
                  </a:lnTo>
                  <a:lnTo>
                    <a:pt x="11" y="3514"/>
                  </a:lnTo>
                  <a:lnTo>
                    <a:pt x="37" y="3457"/>
                  </a:lnTo>
                  <a:lnTo>
                    <a:pt x="80" y="3402"/>
                  </a:lnTo>
                  <a:lnTo>
                    <a:pt x="141" y="3353"/>
                  </a:lnTo>
                  <a:lnTo>
                    <a:pt x="220" y="3311"/>
                  </a:lnTo>
                  <a:lnTo>
                    <a:pt x="321" y="3277"/>
                  </a:lnTo>
                  <a:lnTo>
                    <a:pt x="445" y="3251"/>
                  </a:lnTo>
                  <a:lnTo>
                    <a:pt x="517" y="3244"/>
                  </a:lnTo>
                  <a:lnTo>
                    <a:pt x="590" y="3238"/>
                  </a:lnTo>
                  <a:lnTo>
                    <a:pt x="733" y="3236"/>
                  </a:lnTo>
                  <a:lnTo>
                    <a:pt x="868" y="3247"/>
                  </a:lnTo>
                  <a:lnTo>
                    <a:pt x="996" y="3265"/>
                  </a:lnTo>
                  <a:lnTo>
                    <a:pt x="1117" y="3291"/>
                  </a:lnTo>
                  <a:lnTo>
                    <a:pt x="1230" y="3324"/>
                  </a:lnTo>
                  <a:lnTo>
                    <a:pt x="1385" y="3380"/>
                  </a:lnTo>
                  <a:lnTo>
                    <a:pt x="1559" y="3464"/>
                  </a:lnTo>
                  <a:lnTo>
                    <a:pt x="1695" y="3545"/>
                  </a:lnTo>
                  <a:lnTo>
                    <a:pt x="1824" y="3638"/>
                  </a:lnTo>
                  <a:lnTo>
                    <a:pt x="1842" y="3654"/>
                  </a:lnTo>
                  <a:lnTo>
                    <a:pt x="1842" y="491"/>
                  </a:lnTo>
                  <a:lnTo>
                    <a:pt x="1836" y="434"/>
                  </a:lnTo>
                  <a:lnTo>
                    <a:pt x="1839" y="334"/>
                  </a:lnTo>
                  <a:lnTo>
                    <a:pt x="1860" y="246"/>
                  </a:lnTo>
                  <a:lnTo>
                    <a:pt x="1896" y="171"/>
                  </a:lnTo>
                  <a:lnTo>
                    <a:pt x="1944" y="109"/>
                  </a:lnTo>
                  <a:lnTo>
                    <a:pt x="2002" y="60"/>
                  </a:lnTo>
                  <a:lnTo>
                    <a:pt x="2068" y="26"/>
                  </a:lnTo>
                  <a:lnTo>
                    <a:pt x="2138" y="5"/>
                  </a:lnTo>
                  <a:lnTo>
                    <a:pt x="2210" y="0"/>
                  </a:lnTo>
                  <a:lnTo>
                    <a:pt x="2284" y="8"/>
                  </a:lnTo>
                  <a:lnTo>
                    <a:pt x="2354" y="31"/>
                  </a:lnTo>
                  <a:lnTo>
                    <a:pt x="2419" y="69"/>
                  </a:lnTo>
                  <a:lnTo>
                    <a:pt x="2477" y="123"/>
                  </a:lnTo>
                  <a:lnTo>
                    <a:pt x="2523" y="193"/>
                  </a:lnTo>
                  <a:lnTo>
                    <a:pt x="2559" y="277"/>
                  </a:lnTo>
                  <a:lnTo>
                    <a:pt x="2578" y="378"/>
                  </a:lnTo>
                  <a:lnTo>
                    <a:pt x="2581" y="436"/>
                  </a:lnTo>
                  <a:lnTo>
                    <a:pt x="2611" y="2067"/>
                  </a:lnTo>
                  <a:lnTo>
                    <a:pt x="2654" y="2070"/>
                  </a:lnTo>
                  <a:lnTo>
                    <a:pt x="2654" y="1977"/>
                  </a:lnTo>
                  <a:lnTo>
                    <a:pt x="2655" y="1939"/>
                  </a:lnTo>
                  <a:lnTo>
                    <a:pt x="2673" y="1873"/>
                  </a:lnTo>
                  <a:lnTo>
                    <a:pt x="2704" y="1817"/>
                  </a:lnTo>
                  <a:lnTo>
                    <a:pt x="2751" y="1771"/>
                  </a:lnTo>
                  <a:lnTo>
                    <a:pt x="2805" y="1732"/>
                  </a:lnTo>
                  <a:lnTo>
                    <a:pt x="2869" y="1704"/>
                  </a:lnTo>
                  <a:lnTo>
                    <a:pt x="2939" y="1686"/>
                  </a:lnTo>
                  <a:lnTo>
                    <a:pt x="3011" y="1676"/>
                  </a:lnTo>
                  <a:lnTo>
                    <a:pt x="3085" y="1676"/>
                  </a:lnTo>
                  <a:lnTo>
                    <a:pt x="3158" y="1686"/>
                  </a:lnTo>
                  <a:lnTo>
                    <a:pt x="3227" y="1704"/>
                  </a:lnTo>
                  <a:lnTo>
                    <a:pt x="3291" y="1732"/>
                  </a:lnTo>
                  <a:lnTo>
                    <a:pt x="3347" y="1771"/>
                  </a:lnTo>
                  <a:lnTo>
                    <a:pt x="3391" y="1817"/>
                  </a:lnTo>
                  <a:lnTo>
                    <a:pt x="3425" y="1873"/>
                  </a:lnTo>
                  <a:lnTo>
                    <a:pt x="3442" y="1939"/>
                  </a:lnTo>
                  <a:lnTo>
                    <a:pt x="3443" y="1977"/>
                  </a:lnTo>
                  <a:lnTo>
                    <a:pt x="3443" y="1997"/>
                  </a:lnTo>
                  <a:lnTo>
                    <a:pt x="3453" y="1969"/>
                  </a:lnTo>
                  <a:lnTo>
                    <a:pt x="3485" y="1920"/>
                  </a:lnTo>
                  <a:lnTo>
                    <a:pt x="3527" y="1879"/>
                  </a:lnTo>
                  <a:lnTo>
                    <a:pt x="3577" y="1844"/>
                  </a:lnTo>
                  <a:lnTo>
                    <a:pt x="3636" y="1818"/>
                  </a:lnTo>
                  <a:lnTo>
                    <a:pt x="3700" y="1799"/>
                  </a:lnTo>
                  <a:lnTo>
                    <a:pt x="3766" y="1789"/>
                  </a:lnTo>
                  <a:lnTo>
                    <a:pt x="3834" y="1786"/>
                  </a:lnTo>
                  <a:lnTo>
                    <a:pt x="3901" y="1791"/>
                  </a:lnTo>
                  <a:lnTo>
                    <a:pt x="3968" y="1805"/>
                  </a:lnTo>
                  <a:lnTo>
                    <a:pt x="4029" y="1825"/>
                  </a:lnTo>
                  <a:lnTo>
                    <a:pt x="4086" y="1856"/>
                  </a:lnTo>
                  <a:lnTo>
                    <a:pt x="4135" y="1892"/>
                  </a:lnTo>
                  <a:lnTo>
                    <a:pt x="4173" y="1938"/>
                  </a:lnTo>
                  <a:lnTo>
                    <a:pt x="4201" y="1991"/>
                  </a:lnTo>
                  <a:lnTo>
                    <a:pt x="4217" y="2053"/>
                  </a:lnTo>
                  <a:lnTo>
                    <a:pt x="4218" y="2087"/>
                  </a:lnTo>
                  <a:lnTo>
                    <a:pt x="4218" y="2194"/>
                  </a:lnTo>
                  <a:lnTo>
                    <a:pt x="4221" y="2195"/>
                  </a:lnTo>
                  <a:lnTo>
                    <a:pt x="4233" y="2149"/>
                  </a:lnTo>
                  <a:lnTo>
                    <a:pt x="4270" y="2077"/>
                  </a:lnTo>
                  <a:lnTo>
                    <a:pt x="4319" y="2027"/>
                  </a:lnTo>
                  <a:lnTo>
                    <a:pt x="4379" y="1995"/>
                  </a:lnTo>
                  <a:lnTo>
                    <a:pt x="4449" y="1975"/>
                  </a:lnTo>
                  <a:lnTo>
                    <a:pt x="4522" y="1966"/>
                  </a:lnTo>
                  <a:lnTo>
                    <a:pt x="4637" y="1965"/>
                  </a:lnTo>
                  <a:lnTo>
                    <a:pt x="4712" y="1965"/>
                  </a:lnTo>
                  <a:lnTo>
                    <a:pt x="4744" y="1968"/>
                  </a:lnTo>
                  <a:lnTo>
                    <a:pt x="4801" y="1987"/>
                  </a:lnTo>
                  <a:lnTo>
                    <a:pt x="4858" y="2023"/>
                  </a:lnTo>
                  <a:lnTo>
                    <a:pt x="4909" y="2074"/>
                  </a:lnTo>
                  <a:lnTo>
                    <a:pt x="4957" y="2138"/>
                  </a:lnTo>
                  <a:lnTo>
                    <a:pt x="5002" y="2211"/>
                  </a:lnTo>
                  <a:lnTo>
                    <a:pt x="5064" y="2337"/>
                  </a:lnTo>
                  <a:lnTo>
                    <a:pt x="5134" y="2519"/>
                  </a:lnTo>
                  <a:lnTo>
                    <a:pt x="5190" y="2704"/>
                  </a:lnTo>
                  <a:lnTo>
                    <a:pt x="5255" y="2950"/>
                  </a:lnTo>
                  <a:lnTo>
                    <a:pt x="5281" y="3051"/>
                  </a:lnTo>
                  <a:lnTo>
                    <a:pt x="5297" y="3110"/>
                  </a:lnTo>
                  <a:lnTo>
                    <a:pt x="5321" y="3232"/>
                  </a:lnTo>
                  <a:lnTo>
                    <a:pt x="5344" y="3424"/>
                  </a:lnTo>
                  <a:lnTo>
                    <a:pt x="5352" y="3690"/>
                  </a:lnTo>
                  <a:lnTo>
                    <a:pt x="5340" y="3965"/>
                  </a:lnTo>
                  <a:lnTo>
                    <a:pt x="5298" y="4387"/>
                  </a:lnTo>
                  <a:lnTo>
                    <a:pt x="5225" y="4947"/>
                  </a:lnTo>
                  <a:lnTo>
                    <a:pt x="5196" y="5216"/>
                  </a:lnTo>
                  <a:lnTo>
                    <a:pt x="5144" y="5658"/>
                  </a:lnTo>
                  <a:lnTo>
                    <a:pt x="5144" y="6626"/>
                  </a:lnTo>
                  <a:lnTo>
                    <a:pt x="2615" y="6626"/>
                  </a:lnTo>
                  <a:lnTo>
                    <a:pt x="2615" y="5712"/>
                  </a:lnTo>
                  <a:close/>
                </a:path>
              </a:pathLst>
            </a:custGeom>
            <a:solidFill>
              <a:srgbClr val="FBCA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10"/>
            <p:cNvSpPr>
              <a:spLocks/>
            </p:cNvSpPr>
            <p:nvPr/>
          </p:nvSpPr>
          <p:spPr bwMode="auto">
            <a:xfrm>
              <a:off x="11042308" y="3209245"/>
              <a:ext cx="422275" cy="2465388"/>
            </a:xfrm>
            <a:custGeom>
              <a:avLst/>
              <a:gdLst>
                <a:gd name="T0" fmla="*/ 0 w 798"/>
                <a:gd name="T1" fmla="*/ 0 h 4661"/>
                <a:gd name="T2" fmla="*/ 80 w 798"/>
                <a:gd name="T3" fmla="*/ 0 h 4661"/>
                <a:gd name="T4" fmla="*/ 158 w 798"/>
                <a:gd name="T5" fmla="*/ 0 h 4661"/>
                <a:gd name="T6" fmla="*/ 190 w 798"/>
                <a:gd name="T7" fmla="*/ 3 h 4661"/>
                <a:gd name="T8" fmla="*/ 247 w 798"/>
                <a:gd name="T9" fmla="*/ 22 h 4661"/>
                <a:gd name="T10" fmla="*/ 304 w 798"/>
                <a:gd name="T11" fmla="*/ 58 h 4661"/>
                <a:gd name="T12" fmla="*/ 355 w 798"/>
                <a:gd name="T13" fmla="*/ 109 h 4661"/>
                <a:gd name="T14" fmla="*/ 403 w 798"/>
                <a:gd name="T15" fmla="*/ 173 h 4661"/>
                <a:gd name="T16" fmla="*/ 448 w 798"/>
                <a:gd name="T17" fmla="*/ 246 h 4661"/>
                <a:gd name="T18" fmla="*/ 510 w 798"/>
                <a:gd name="T19" fmla="*/ 372 h 4661"/>
                <a:gd name="T20" fmla="*/ 580 w 798"/>
                <a:gd name="T21" fmla="*/ 554 h 4661"/>
                <a:gd name="T22" fmla="*/ 636 w 798"/>
                <a:gd name="T23" fmla="*/ 739 h 4661"/>
                <a:gd name="T24" fmla="*/ 701 w 798"/>
                <a:gd name="T25" fmla="*/ 985 h 4661"/>
                <a:gd name="T26" fmla="*/ 727 w 798"/>
                <a:gd name="T27" fmla="*/ 1086 h 4661"/>
                <a:gd name="T28" fmla="*/ 743 w 798"/>
                <a:gd name="T29" fmla="*/ 1145 h 4661"/>
                <a:gd name="T30" fmla="*/ 767 w 798"/>
                <a:gd name="T31" fmla="*/ 1267 h 4661"/>
                <a:gd name="T32" fmla="*/ 790 w 798"/>
                <a:gd name="T33" fmla="*/ 1459 h 4661"/>
                <a:gd name="T34" fmla="*/ 798 w 798"/>
                <a:gd name="T35" fmla="*/ 1725 h 4661"/>
                <a:gd name="T36" fmla="*/ 786 w 798"/>
                <a:gd name="T37" fmla="*/ 2000 h 4661"/>
                <a:gd name="T38" fmla="*/ 744 w 798"/>
                <a:gd name="T39" fmla="*/ 2422 h 4661"/>
                <a:gd name="T40" fmla="*/ 671 w 798"/>
                <a:gd name="T41" fmla="*/ 2982 h 4661"/>
                <a:gd name="T42" fmla="*/ 642 w 798"/>
                <a:gd name="T43" fmla="*/ 3251 h 4661"/>
                <a:gd name="T44" fmla="*/ 590 w 798"/>
                <a:gd name="T45" fmla="*/ 3693 h 4661"/>
                <a:gd name="T46" fmla="*/ 590 w 798"/>
                <a:gd name="T47" fmla="*/ 4661 h 4661"/>
                <a:gd name="T48" fmla="*/ 439 w 798"/>
                <a:gd name="T49" fmla="*/ 4661 h 4661"/>
                <a:gd name="T50" fmla="*/ 439 w 798"/>
                <a:gd name="T51" fmla="*/ 3693 h 4661"/>
                <a:gd name="T52" fmla="*/ 491 w 798"/>
                <a:gd name="T53" fmla="*/ 3251 h 4661"/>
                <a:gd name="T54" fmla="*/ 520 w 798"/>
                <a:gd name="T55" fmla="*/ 2982 h 4661"/>
                <a:gd name="T56" fmla="*/ 593 w 798"/>
                <a:gd name="T57" fmla="*/ 2422 h 4661"/>
                <a:gd name="T58" fmla="*/ 635 w 798"/>
                <a:gd name="T59" fmla="*/ 2000 h 4661"/>
                <a:gd name="T60" fmla="*/ 646 w 798"/>
                <a:gd name="T61" fmla="*/ 1725 h 4661"/>
                <a:gd name="T62" fmla="*/ 639 w 798"/>
                <a:gd name="T63" fmla="*/ 1459 h 4661"/>
                <a:gd name="T64" fmla="*/ 616 w 798"/>
                <a:gd name="T65" fmla="*/ 1267 h 4661"/>
                <a:gd name="T66" fmla="*/ 592 w 798"/>
                <a:gd name="T67" fmla="*/ 1145 h 4661"/>
                <a:gd name="T68" fmla="*/ 576 w 798"/>
                <a:gd name="T69" fmla="*/ 1086 h 4661"/>
                <a:gd name="T70" fmla="*/ 551 w 798"/>
                <a:gd name="T71" fmla="*/ 985 h 4661"/>
                <a:gd name="T72" fmla="*/ 487 w 798"/>
                <a:gd name="T73" fmla="*/ 739 h 4661"/>
                <a:gd name="T74" fmla="*/ 429 w 798"/>
                <a:gd name="T75" fmla="*/ 554 h 4661"/>
                <a:gd name="T76" fmla="*/ 358 w 798"/>
                <a:gd name="T77" fmla="*/ 372 h 4661"/>
                <a:gd name="T78" fmla="*/ 296 w 798"/>
                <a:gd name="T79" fmla="*/ 246 h 4661"/>
                <a:gd name="T80" fmla="*/ 252 w 798"/>
                <a:gd name="T81" fmla="*/ 173 h 4661"/>
                <a:gd name="T82" fmla="*/ 204 w 798"/>
                <a:gd name="T83" fmla="*/ 109 h 4661"/>
                <a:gd name="T84" fmla="*/ 152 w 798"/>
                <a:gd name="T85" fmla="*/ 58 h 4661"/>
                <a:gd name="T86" fmla="*/ 96 w 798"/>
                <a:gd name="T87" fmla="*/ 22 h 4661"/>
                <a:gd name="T88" fmla="*/ 39 w 798"/>
                <a:gd name="T89" fmla="*/ 3 h 4661"/>
                <a:gd name="T90" fmla="*/ 7 w 798"/>
                <a:gd name="T91" fmla="*/ 0 h 4661"/>
                <a:gd name="T92" fmla="*/ 0 w 798"/>
                <a:gd name="T93" fmla="*/ 0 h 4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98" h="4661">
                  <a:moveTo>
                    <a:pt x="0" y="0"/>
                  </a:moveTo>
                  <a:lnTo>
                    <a:pt x="80" y="0"/>
                  </a:lnTo>
                  <a:lnTo>
                    <a:pt x="158" y="0"/>
                  </a:lnTo>
                  <a:lnTo>
                    <a:pt x="190" y="3"/>
                  </a:lnTo>
                  <a:lnTo>
                    <a:pt x="247" y="22"/>
                  </a:lnTo>
                  <a:lnTo>
                    <a:pt x="304" y="58"/>
                  </a:lnTo>
                  <a:lnTo>
                    <a:pt x="355" y="109"/>
                  </a:lnTo>
                  <a:lnTo>
                    <a:pt x="403" y="173"/>
                  </a:lnTo>
                  <a:lnTo>
                    <a:pt x="448" y="246"/>
                  </a:lnTo>
                  <a:lnTo>
                    <a:pt x="510" y="372"/>
                  </a:lnTo>
                  <a:lnTo>
                    <a:pt x="580" y="554"/>
                  </a:lnTo>
                  <a:lnTo>
                    <a:pt x="636" y="739"/>
                  </a:lnTo>
                  <a:lnTo>
                    <a:pt x="701" y="985"/>
                  </a:lnTo>
                  <a:lnTo>
                    <a:pt x="727" y="1086"/>
                  </a:lnTo>
                  <a:lnTo>
                    <a:pt x="743" y="1145"/>
                  </a:lnTo>
                  <a:lnTo>
                    <a:pt x="767" y="1267"/>
                  </a:lnTo>
                  <a:lnTo>
                    <a:pt x="790" y="1459"/>
                  </a:lnTo>
                  <a:lnTo>
                    <a:pt x="798" y="1725"/>
                  </a:lnTo>
                  <a:lnTo>
                    <a:pt x="786" y="2000"/>
                  </a:lnTo>
                  <a:lnTo>
                    <a:pt x="744" y="2422"/>
                  </a:lnTo>
                  <a:lnTo>
                    <a:pt x="671" y="2982"/>
                  </a:lnTo>
                  <a:lnTo>
                    <a:pt x="642" y="3251"/>
                  </a:lnTo>
                  <a:lnTo>
                    <a:pt x="590" y="3693"/>
                  </a:lnTo>
                  <a:lnTo>
                    <a:pt x="590" y="4661"/>
                  </a:lnTo>
                  <a:lnTo>
                    <a:pt x="439" y="4661"/>
                  </a:lnTo>
                  <a:lnTo>
                    <a:pt x="439" y="3693"/>
                  </a:lnTo>
                  <a:lnTo>
                    <a:pt x="491" y="3251"/>
                  </a:lnTo>
                  <a:lnTo>
                    <a:pt x="520" y="2982"/>
                  </a:lnTo>
                  <a:lnTo>
                    <a:pt x="593" y="2422"/>
                  </a:lnTo>
                  <a:lnTo>
                    <a:pt x="635" y="2000"/>
                  </a:lnTo>
                  <a:lnTo>
                    <a:pt x="646" y="1725"/>
                  </a:lnTo>
                  <a:lnTo>
                    <a:pt x="639" y="1459"/>
                  </a:lnTo>
                  <a:lnTo>
                    <a:pt x="616" y="1267"/>
                  </a:lnTo>
                  <a:lnTo>
                    <a:pt x="592" y="1145"/>
                  </a:lnTo>
                  <a:lnTo>
                    <a:pt x="576" y="1086"/>
                  </a:lnTo>
                  <a:lnTo>
                    <a:pt x="551" y="985"/>
                  </a:lnTo>
                  <a:lnTo>
                    <a:pt x="487" y="739"/>
                  </a:lnTo>
                  <a:lnTo>
                    <a:pt x="429" y="554"/>
                  </a:lnTo>
                  <a:lnTo>
                    <a:pt x="358" y="372"/>
                  </a:lnTo>
                  <a:lnTo>
                    <a:pt x="296" y="246"/>
                  </a:lnTo>
                  <a:lnTo>
                    <a:pt x="252" y="173"/>
                  </a:lnTo>
                  <a:lnTo>
                    <a:pt x="204" y="109"/>
                  </a:lnTo>
                  <a:lnTo>
                    <a:pt x="152" y="58"/>
                  </a:lnTo>
                  <a:lnTo>
                    <a:pt x="96" y="22"/>
                  </a:lnTo>
                  <a:lnTo>
                    <a:pt x="39" y="3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11"/>
            <p:cNvSpPr>
              <a:spLocks/>
            </p:cNvSpPr>
            <p:nvPr/>
          </p:nvSpPr>
          <p:spPr bwMode="auto">
            <a:xfrm>
              <a:off x="10205696" y="3055257"/>
              <a:ext cx="249238" cy="169863"/>
            </a:xfrm>
            <a:custGeom>
              <a:avLst/>
              <a:gdLst>
                <a:gd name="T0" fmla="*/ 0 w 471"/>
                <a:gd name="T1" fmla="*/ 4 h 321"/>
                <a:gd name="T2" fmla="*/ 46 w 471"/>
                <a:gd name="T3" fmla="*/ 0 h 321"/>
                <a:gd name="T4" fmla="*/ 129 w 471"/>
                <a:gd name="T5" fmla="*/ 0 h 321"/>
                <a:gd name="T6" fmla="*/ 198 w 471"/>
                <a:gd name="T7" fmla="*/ 8 h 321"/>
                <a:gd name="T8" fmla="*/ 258 w 471"/>
                <a:gd name="T9" fmla="*/ 23 h 321"/>
                <a:gd name="T10" fmla="*/ 309 w 471"/>
                <a:gd name="T11" fmla="*/ 44 h 321"/>
                <a:gd name="T12" fmla="*/ 350 w 471"/>
                <a:gd name="T13" fmla="*/ 69 h 321"/>
                <a:gd name="T14" fmla="*/ 399 w 471"/>
                <a:gd name="T15" fmla="*/ 112 h 321"/>
                <a:gd name="T16" fmla="*/ 441 w 471"/>
                <a:gd name="T17" fmla="*/ 175 h 321"/>
                <a:gd name="T18" fmla="*/ 463 w 471"/>
                <a:gd name="T19" fmla="*/ 234 h 321"/>
                <a:gd name="T20" fmla="*/ 471 w 471"/>
                <a:gd name="T21" fmla="*/ 302 h 321"/>
                <a:gd name="T22" fmla="*/ 471 w 471"/>
                <a:gd name="T23" fmla="*/ 311 h 321"/>
                <a:gd name="T24" fmla="*/ 320 w 471"/>
                <a:gd name="T25" fmla="*/ 321 h 321"/>
                <a:gd name="T26" fmla="*/ 320 w 471"/>
                <a:gd name="T27" fmla="*/ 301 h 321"/>
                <a:gd name="T28" fmla="*/ 319 w 471"/>
                <a:gd name="T29" fmla="*/ 267 h 321"/>
                <a:gd name="T30" fmla="*/ 306 w 471"/>
                <a:gd name="T31" fmla="*/ 210 h 321"/>
                <a:gd name="T32" fmla="*/ 280 w 471"/>
                <a:gd name="T33" fmla="*/ 158 h 321"/>
                <a:gd name="T34" fmla="*/ 245 w 471"/>
                <a:gd name="T35" fmla="*/ 113 h 321"/>
                <a:gd name="T36" fmla="*/ 201 w 471"/>
                <a:gd name="T37" fmla="*/ 77 h 321"/>
                <a:gd name="T38" fmla="*/ 150 w 471"/>
                <a:gd name="T39" fmla="*/ 47 h 321"/>
                <a:gd name="T40" fmla="*/ 94 w 471"/>
                <a:gd name="T41" fmla="*/ 24 h 321"/>
                <a:gd name="T42" fmla="*/ 32 w 471"/>
                <a:gd name="T43" fmla="*/ 8 h 321"/>
                <a:gd name="T44" fmla="*/ 0 w 471"/>
                <a:gd name="T45" fmla="*/ 4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1" h="321">
                  <a:moveTo>
                    <a:pt x="0" y="4"/>
                  </a:moveTo>
                  <a:lnTo>
                    <a:pt x="46" y="0"/>
                  </a:lnTo>
                  <a:lnTo>
                    <a:pt x="129" y="0"/>
                  </a:lnTo>
                  <a:lnTo>
                    <a:pt x="198" y="8"/>
                  </a:lnTo>
                  <a:lnTo>
                    <a:pt x="258" y="23"/>
                  </a:lnTo>
                  <a:lnTo>
                    <a:pt x="309" y="44"/>
                  </a:lnTo>
                  <a:lnTo>
                    <a:pt x="350" y="69"/>
                  </a:lnTo>
                  <a:lnTo>
                    <a:pt x="399" y="112"/>
                  </a:lnTo>
                  <a:lnTo>
                    <a:pt x="441" y="175"/>
                  </a:lnTo>
                  <a:lnTo>
                    <a:pt x="463" y="234"/>
                  </a:lnTo>
                  <a:lnTo>
                    <a:pt x="471" y="302"/>
                  </a:lnTo>
                  <a:lnTo>
                    <a:pt x="471" y="311"/>
                  </a:lnTo>
                  <a:lnTo>
                    <a:pt x="320" y="321"/>
                  </a:lnTo>
                  <a:lnTo>
                    <a:pt x="320" y="301"/>
                  </a:lnTo>
                  <a:lnTo>
                    <a:pt x="319" y="267"/>
                  </a:lnTo>
                  <a:lnTo>
                    <a:pt x="306" y="210"/>
                  </a:lnTo>
                  <a:lnTo>
                    <a:pt x="280" y="158"/>
                  </a:lnTo>
                  <a:lnTo>
                    <a:pt x="245" y="113"/>
                  </a:lnTo>
                  <a:lnTo>
                    <a:pt x="201" y="77"/>
                  </a:lnTo>
                  <a:lnTo>
                    <a:pt x="150" y="47"/>
                  </a:lnTo>
                  <a:lnTo>
                    <a:pt x="94" y="24"/>
                  </a:lnTo>
                  <a:lnTo>
                    <a:pt x="32" y="8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9A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Freeform 12"/>
            <p:cNvSpPr>
              <a:spLocks/>
            </p:cNvSpPr>
            <p:nvPr/>
          </p:nvSpPr>
          <p:spPr bwMode="auto">
            <a:xfrm>
              <a:off x="9759608" y="2169432"/>
              <a:ext cx="255588" cy="1093788"/>
            </a:xfrm>
            <a:custGeom>
              <a:avLst/>
              <a:gdLst>
                <a:gd name="T0" fmla="*/ 0 w 481"/>
                <a:gd name="T1" fmla="*/ 7 h 2066"/>
                <a:gd name="T2" fmla="*/ 39 w 481"/>
                <a:gd name="T3" fmla="*/ 0 h 2066"/>
                <a:gd name="T4" fmla="*/ 118 w 481"/>
                <a:gd name="T5" fmla="*/ 0 h 2066"/>
                <a:gd name="T6" fmla="*/ 194 w 481"/>
                <a:gd name="T7" fmla="*/ 19 h 2066"/>
                <a:gd name="T8" fmla="*/ 266 w 481"/>
                <a:gd name="T9" fmla="*/ 53 h 2066"/>
                <a:gd name="T10" fmla="*/ 331 w 481"/>
                <a:gd name="T11" fmla="*/ 105 h 2066"/>
                <a:gd name="T12" fmla="*/ 386 w 481"/>
                <a:gd name="T13" fmla="*/ 176 h 2066"/>
                <a:gd name="T14" fmla="*/ 425 w 481"/>
                <a:gd name="T15" fmla="*/ 265 h 2066"/>
                <a:gd name="T16" fmla="*/ 448 w 481"/>
                <a:gd name="T17" fmla="*/ 373 h 2066"/>
                <a:gd name="T18" fmla="*/ 451 w 481"/>
                <a:gd name="T19" fmla="*/ 435 h 2066"/>
                <a:gd name="T20" fmla="*/ 481 w 481"/>
                <a:gd name="T21" fmla="*/ 2066 h 2066"/>
                <a:gd name="T22" fmla="*/ 330 w 481"/>
                <a:gd name="T23" fmla="*/ 2066 h 2066"/>
                <a:gd name="T24" fmla="*/ 299 w 481"/>
                <a:gd name="T25" fmla="*/ 435 h 2066"/>
                <a:gd name="T26" fmla="*/ 298 w 481"/>
                <a:gd name="T27" fmla="*/ 387 h 2066"/>
                <a:gd name="T28" fmla="*/ 284 w 481"/>
                <a:gd name="T29" fmla="*/ 302 h 2066"/>
                <a:gd name="T30" fmla="*/ 260 w 481"/>
                <a:gd name="T31" fmla="*/ 228 h 2066"/>
                <a:gd name="T32" fmla="*/ 226 w 481"/>
                <a:gd name="T33" fmla="*/ 164 h 2066"/>
                <a:gd name="T34" fmla="*/ 186 w 481"/>
                <a:gd name="T35" fmla="*/ 111 h 2066"/>
                <a:gd name="T36" fmla="*/ 138 w 481"/>
                <a:gd name="T37" fmla="*/ 69 h 2066"/>
                <a:gd name="T38" fmla="*/ 85 w 481"/>
                <a:gd name="T39" fmla="*/ 36 h 2066"/>
                <a:gd name="T40" fmla="*/ 29 w 481"/>
                <a:gd name="T41" fmla="*/ 14 h 2066"/>
                <a:gd name="T42" fmla="*/ 0 w 481"/>
                <a:gd name="T43" fmla="*/ 7 h 2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81" h="2066">
                  <a:moveTo>
                    <a:pt x="0" y="7"/>
                  </a:moveTo>
                  <a:lnTo>
                    <a:pt x="39" y="0"/>
                  </a:lnTo>
                  <a:lnTo>
                    <a:pt x="118" y="0"/>
                  </a:lnTo>
                  <a:lnTo>
                    <a:pt x="194" y="19"/>
                  </a:lnTo>
                  <a:lnTo>
                    <a:pt x="266" y="53"/>
                  </a:lnTo>
                  <a:lnTo>
                    <a:pt x="331" y="105"/>
                  </a:lnTo>
                  <a:lnTo>
                    <a:pt x="386" y="176"/>
                  </a:lnTo>
                  <a:lnTo>
                    <a:pt x="425" y="265"/>
                  </a:lnTo>
                  <a:lnTo>
                    <a:pt x="448" y="373"/>
                  </a:lnTo>
                  <a:lnTo>
                    <a:pt x="451" y="435"/>
                  </a:lnTo>
                  <a:lnTo>
                    <a:pt x="481" y="2066"/>
                  </a:lnTo>
                  <a:lnTo>
                    <a:pt x="330" y="2066"/>
                  </a:lnTo>
                  <a:lnTo>
                    <a:pt x="299" y="435"/>
                  </a:lnTo>
                  <a:lnTo>
                    <a:pt x="298" y="387"/>
                  </a:lnTo>
                  <a:lnTo>
                    <a:pt x="284" y="302"/>
                  </a:lnTo>
                  <a:lnTo>
                    <a:pt x="260" y="228"/>
                  </a:lnTo>
                  <a:lnTo>
                    <a:pt x="226" y="164"/>
                  </a:lnTo>
                  <a:lnTo>
                    <a:pt x="186" y="111"/>
                  </a:lnTo>
                  <a:lnTo>
                    <a:pt x="138" y="69"/>
                  </a:lnTo>
                  <a:lnTo>
                    <a:pt x="85" y="36"/>
                  </a:lnTo>
                  <a:lnTo>
                    <a:pt x="29" y="14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9A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13"/>
            <p:cNvSpPr>
              <a:spLocks/>
            </p:cNvSpPr>
            <p:nvPr/>
          </p:nvSpPr>
          <p:spPr bwMode="auto">
            <a:xfrm>
              <a:off x="8951571" y="3880757"/>
              <a:ext cx="655638" cy="222250"/>
            </a:xfrm>
            <a:custGeom>
              <a:avLst/>
              <a:gdLst>
                <a:gd name="T0" fmla="*/ 0 w 1240"/>
                <a:gd name="T1" fmla="*/ 2 h 418"/>
                <a:gd name="T2" fmla="*/ 93 w 1240"/>
                <a:gd name="T3" fmla="*/ 0 h 418"/>
                <a:gd name="T4" fmla="*/ 278 w 1240"/>
                <a:gd name="T5" fmla="*/ 12 h 418"/>
                <a:gd name="T6" fmla="*/ 455 w 1240"/>
                <a:gd name="T7" fmla="*/ 42 h 418"/>
                <a:gd name="T8" fmla="*/ 625 w 1240"/>
                <a:gd name="T9" fmla="*/ 87 h 418"/>
                <a:gd name="T10" fmla="*/ 785 w 1240"/>
                <a:gd name="T11" fmla="*/ 144 h 418"/>
                <a:gd name="T12" fmla="*/ 933 w 1240"/>
                <a:gd name="T13" fmla="*/ 214 h 418"/>
                <a:gd name="T14" fmla="*/ 1068 w 1240"/>
                <a:gd name="T15" fmla="*/ 291 h 418"/>
                <a:gd name="T16" fmla="*/ 1188 w 1240"/>
                <a:gd name="T17" fmla="*/ 375 h 418"/>
                <a:gd name="T18" fmla="*/ 1240 w 1240"/>
                <a:gd name="T19" fmla="*/ 418 h 418"/>
                <a:gd name="T20" fmla="*/ 1089 w 1240"/>
                <a:gd name="T21" fmla="*/ 418 h 418"/>
                <a:gd name="T22" fmla="*/ 1076 w 1240"/>
                <a:gd name="T23" fmla="*/ 405 h 418"/>
                <a:gd name="T24" fmla="*/ 970 w 1240"/>
                <a:gd name="T25" fmla="*/ 327 h 418"/>
                <a:gd name="T26" fmla="*/ 860 w 1240"/>
                <a:gd name="T27" fmla="*/ 258 h 418"/>
                <a:gd name="T28" fmla="*/ 717 w 1240"/>
                <a:gd name="T29" fmla="*/ 183 h 418"/>
                <a:gd name="T30" fmla="*/ 546 w 1240"/>
                <a:gd name="T31" fmla="*/ 110 h 418"/>
                <a:gd name="T32" fmla="*/ 347 w 1240"/>
                <a:gd name="T33" fmla="*/ 49 h 418"/>
                <a:gd name="T34" fmla="*/ 180 w 1240"/>
                <a:gd name="T35" fmla="*/ 19 h 418"/>
                <a:gd name="T36" fmla="*/ 62 w 1240"/>
                <a:gd name="T37" fmla="*/ 5 h 418"/>
                <a:gd name="T38" fmla="*/ 0 w 1240"/>
                <a:gd name="T39" fmla="*/ 2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40" h="418">
                  <a:moveTo>
                    <a:pt x="0" y="2"/>
                  </a:moveTo>
                  <a:lnTo>
                    <a:pt x="93" y="0"/>
                  </a:lnTo>
                  <a:lnTo>
                    <a:pt x="278" y="12"/>
                  </a:lnTo>
                  <a:lnTo>
                    <a:pt x="455" y="42"/>
                  </a:lnTo>
                  <a:lnTo>
                    <a:pt x="625" y="87"/>
                  </a:lnTo>
                  <a:lnTo>
                    <a:pt x="785" y="144"/>
                  </a:lnTo>
                  <a:lnTo>
                    <a:pt x="933" y="214"/>
                  </a:lnTo>
                  <a:lnTo>
                    <a:pt x="1068" y="291"/>
                  </a:lnTo>
                  <a:lnTo>
                    <a:pt x="1188" y="375"/>
                  </a:lnTo>
                  <a:lnTo>
                    <a:pt x="1240" y="418"/>
                  </a:lnTo>
                  <a:lnTo>
                    <a:pt x="1089" y="418"/>
                  </a:lnTo>
                  <a:lnTo>
                    <a:pt x="1076" y="405"/>
                  </a:lnTo>
                  <a:lnTo>
                    <a:pt x="970" y="327"/>
                  </a:lnTo>
                  <a:lnTo>
                    <a:pt x="860" y="258"/>
                  </a:lnTo>
                  <a:lnTo>
                    <a:pt x="717" y="183"/>
                  </a:lnTo>
                  <a:lnTo>
                    <a:pt x="546" y="110"/>
                  </a:lnTo>
                  <a:lnTo>
                    <a:pt x="347" y="49"/>
                  </a:lnTo>
                  <a:lnTo>
                    <a:pt x="180" y="19"/>
                  </a:lnTo>
                  <a:lnTo>
                    <a:pt x="62" y="5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9A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16"/>
            <p:cNvSpPr>
              <a:spLocks/>
            </p:cNvSpPr>
            <p:nvPr/>
          </p:nvSpPr>
          <p:spPr bwMode="auto">
            <a:xfrm>
              <a:off x="10635908" y="3113995"/>
              <a:ext cx="233363" cy="222250"/>
            </a:xfrm>
            <a:custGeom>
              <a:avLst/>
              <a:gdLst>
                <a:gd name="T0" fmla="*/ 0 w 439"/>
                <a:gd name="T1" fmla="*/ 2 h 419"/>
                <a:gd name="T2" fmla="*/ 48 w 439"/>
                <a:gd name="T3" fmla="*/ 0 h 419"/>
                <a:gd name="T4" fmla="*/ 131 w 439"/>
                <a:gd name="T5" fmla="*/ 6 h 419"/>
                <a:gd name="T6" fmla="*/ 203 w 439"/>
                <a:gd name="T7" fmla="*/ 21 h 419"/>
                <a:gd name="T8" fmla="*/ 262 w 439"/>
                <a:gd name="T9" fmla="*/ 42 h 419"/>
                <a:gd name="T10" fmla="*/ 311 w 439"/>
                <a:gd name="T11" fmla="*/ 71 h 419"/>
                <a:gd name="T12" fmla="*/ 350 w 439"/>
                <a:gd name="T13" fmla="*/ 104 h 419"/>
                <a:gd name="T14" fmla="*/ 382 w 439"/>
                <a:gd name="T15" fmla="*/ 140 h 419"/>
                <a:gd name="T16" fmla="*/ 405 w 439"/>
                <a:gd name="T17" fmla="*/ 179 h 419"/>
                <a:gd name="T18" fmla="*/ 428 w 439"/>
                <a:gd name="T19" fmla="*/ 240 h 419"/>
                <a:gd name="T20" fmla="*/ 439 w 439"/>
                <a:gd name="T21" fmla="*/ 314 h 419"/>
                <a:gd name="T22" fmla="*/ 438 w 439"/>
                <a:gd name="T23" fmla="*/ 398 h 419"/>
                <a:gd name="T24" fmla="*/ 435 w 439"/>
                <a:gd name="T25" fmla="*/ 409 h 419"/>
                <a:gd name="T26" fmla="*/ 284 w 439"/>
                <a:gd name="T27" fmla="*/ 419 h 419"/>
                <a:gd name="T28" fmla="*/ 284 w 439"/>
                <a:gd name="T29" fmla="*/ 398 h 419"/>
                <a:gd name="T30" fmla="*/ 282 w 439"/>
                <a:gd name="T31" fmla="*/ 365 h 419"/>
                <a:gd name="T32" fmla="*/ 272 w 439"/>
                <a:gd name="T33" fmla="*/ 299 h 419"/>
                <a:gd name="T34" fmla="*/ 252 w 439"/>
                <a:gd name="T35" fmla="*/ 234 h 419"/>
                <a:gd name="T36" fmla="*/ 223 w 439"/>
                <a:gd name="T37" fmla="*/ 172 h 419"/>
                <a:gd name="T38" fmla="*/ 186 w 439"/>
                <a:gd name="T39" fmla="*/ 116 h 419"/>
                <a:gd name="T40" fmla="*/ 141 w 439"/>
                <a:gd name="T41" fmla="*/ 68 h 419"/>
                <a:gd name="T42" fmla="*/ 89 w 439"/>
                <a:gd name="T43" fmla="*/ 31 h 419"/>
                <a:gd name="T44" fmla="*/ 32 w 439"/>
                <a:gd name="T45" fmla="*/ 8 h 419"/>
                <a:gd name="T46" fmla="*/ 0 w 439"/>
                <a:gd name="T47" fmla="*/ 2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39" h="419">
                  <a:moveTo>
                    <a:pt x="0" y="2"/>
                  </a:moveTo>
                  <a:lnTo>
                    <a:pt x="48" y="0"/>
                  </a:lnTo>
                  <a:lnTo>
                    <a:pt x="131" y="6"/>
                  </a:lnTo>
                  <a:lnTo>
                    <a:pt x="203" y="21"/>
                  </a:lnTo>
                  <a:lnTo>
                    <a:pt x="262" y="42"/>
                  </a:lnTo>
                  <a:lnTo>
                    <a:pt x="311" y="71"/>
                  </a:lnTo>
                  <a:lnTo>
                    <a:pt x="350" y="104"/>
                  </a:lnTo>
                  <a:lnTo>
                    <a:pt x="382" y="140"/>
                  </a:lnTo>
                  <a:lnTo>
                    <a:pt x="405" y="179"/>
                  </a:lnTo>
                  <a:lnTo>
                    <a:pt x="428" y="240"/>
                  </a:lnTo>
                  <a:lnTo>
                    <a:pt x="439" y="314"/>
                  </a:lnTo>
                  <a:lnTo>
                    <a:pt x="438" y="398"/>
                  </a:lnTo>
                  <a:lnTo>
                    <a:pt x="435" y="409"/>
                  </a:lnTo>
                  <a:lnTo>
                    <a:pt x="284" y="419"/>
                  </a:lnTo>
                  <a:lnTo>
                    <a:pt x="284" y="398"/>
                  </a:lnTo>
                  <a:lnTo>
                    <a:pt x="282" y="365"/>
                  </a:lnTo>
                  <a:lnTo>
                    <a:pt x="272" y="299"/>
                  </a:lnTo>
                  <a:lnTo>
                    <a:pt x="252" y="234"/>
                  </a:lnTo>
                  <a:lnTo>
                    <a:pt x="223" y="172"/>
                  </a:lnTo>
                  <a:lnTo>
                    <a:pt x="186" y="116"/>
                  </a:lnTo>
                  <a:lnTo>
                    <a:pt x="141" y="68"/>
                  </a:lnTo>
                  <a:lnTo>
                    <a:pt x="89" y="31"/>
                  </a:lnTo>
                  <a:lnTo>
                    <a:pt x="32" y="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9A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A693540-9BB1-4FBD-883C-7B12E7FEB6E7}"/>
              </a:ext>
            </a:extLst>
          </p:cNvPr>
          <p:cNvSpPr/>
          <p:nvPr/>
        </p:nvSpPr>
        <p:spPr>
          <a:xfrm>
            <a:off x="2822074" y="716343"/>
            <a:ext cx="6530980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CODE IMPLEMENTATION</a:t>
            </a:r>
          </a:p>
          <a:p>
            <a:pPr algn="ctr"/>
            <a:r>
              <a:rPr lang="en-US" altLang="ko-KR" sz="28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Program Operation and Exception Situation</a:t>
            </a:r>
            <a:endParaRPr lang="ko-KR" altLang="en-US" sz="2800" dirty="0">
              <a:solidFill>
                <a:srgbClr val="D9C9CC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59055273"/>
      </p:ext>
    </p:extLst>
  </p:cSld>
  <p:clrMapOvr>
    <a:masterClrMapping/>
  </p:clrMapOvr>
  <p:transition spd="slow" advTm="509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mph" presetSubtype="2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animClr clrSpc="rgb" dir="cw">
                                      <p:cBhvr>
                                        <p:cTn id="1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23F4F"/>
                                      </p:to>
                                    </p:animClr>
                                    <p:set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6" grpId="0" animBg="1"/>
      <p:bldP spid="27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5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CDF7DA6-22FA-40C3-AE88-DFB09154A253}"/>
              </a:ext>
            </a:extLst>
          </p:cNvPr>
          <p:cNvSpPr/>
          <p:nvPr/>
        </p:nvSpPr>
        <p:spPr>
          <a:xfrm>
            <a:off x="2830510" y="2613392"/>
            <a:ext cx="653098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00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840067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507">
        <p:fade/>
      </p:transition>
    </mc:Choice>
    <mc:Fallback xmlns="">
      <p:transition spd="med" advTm="7507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8A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57DEBE0F-2124-4D85-9D09-076762253E22}"/>
              </a:ext>
            </a:extLst>
          </p:cNvPr>
          <p:cNvCxnSpPr>
            <a:cxnSpLocks/>
          </p:cNvCxnSpPr>
          <p:nvPr/>
        </p:nvCxnSpPr>
        <p:spPr>
          <a:xfrm>
            <a:off x="558800" y="1100668"/>
            <a:ext cx="4944533" cy="0"/>
          </a:xfrm>
          <a:prstGeom prst="line">
            <a:avLst/>
          </a:prstGeom>
          <a:ln w="60325">
            <a:solidFill>
              <a:srgbClr val="3F4556">
                <a:alpha val="4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2B3849D-3277-4A89-9A6F-99F6F41C812D}"/>
              </a:ext>
            </a:extLst>
          </p:cNvPr>
          <p:cNvSpPr/>
          <p:nvPr/>
        </p:nvSpPr>
        <p:spPr>
          <a:xfrm>
            <a:off x="558800" y="269671"/>
            <a:ext cx="43332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PROJECT OVERVIEW</a:t>
            </a:r>
            <a:endParaRPr lang="ko-KR" altLang="en-US" sz="48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8A81FD0-3503-40AF-A60E-DDDDF9B6AC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750" y="1000125"/>
            <a:ext cx="6858000" cy="6858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DE878C2-8E42-43ED-BF33-36437A2E20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750" y="269670"/>
            <a:ext cx="11274879" cy="759822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971ED15-BF0E-48DC-BFAC-DD9F6EC79E71}"/>
              </a:ext>
            </a:extLst>
          </p:cNvPr>
          <p:cNvSpPr/>
          <p:nvPr/>
        </p:nvSpPr>
        <p:spPr>
          <a:xfrm>
            <a:off x="4640943" y="1931665"/>
            <a:ext cx="636475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Room Type </a:t>
            </a:r>
          </a:p>
          <a:p>
            <a:pPr algn="ctr"/>
            <a:r>
              <a:rPr lang="en-US" altLang="ko-KR" sz="4800" b="1" dirty="0">
                <a:solidFill>
                  <a:srgbClr val="716660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VIP / Suite / Standard</a:t>
            </a:r>
          </a:p>
          <a:p>
            <a:r>
              <a:rPr lang="en-US" altLang="ko-KR" sz="48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No. 101-709 : Standard Room</a:t>
            </a:r>
            <a:endParaRPr lang="ko-KR" altLang="en-US" sz="4800" dirty="0"/>
          </a:p>
          <a:p>
            <a:r>
              <a:rPr lang="en-US" altLang="ko-KR" sz="48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No. 801-809 : Suite Room</a:t>
            </a:r>
          </a:p>
          <a:p>
            <a:r>
              <a:rPr lang="en-US" altLang="ko-KR" sz="48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No. 901-909 : VIP Room</a:t>
            </a:r>
          </a:p>
        </p:txBody>
      </p:sp>
    </p:spTree>
    <p:extLst>
      <p:ext uri="{BB962C8B-B14F-4D97-AF65-F5344CB8AC3E}">
        <p14:creationId xmlns:p14="http://schemas.microsoft.com/office/powerpoint/2010/main" val="1610787764"/>
      </p:ext>
    </p:extLst>
  </p:cSld>
  <p:clrMapOvr>
    <a:masterClrMapping/>
  </p:clrMapOvr>
  <p:transition spd="slow" advTm="20708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33333E-6 L -0.33125 -0.0013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563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8A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57DEBE0F-2124-4D85-9D09-076762253E22}"/>
              </a:ext>
            </a:extLst>
          </p:cNvPr>
          <p:cNvCxnSpPr>
            <a:cxnSpLocks/>
          </p:cNvCxnSpPr>
          <p:nvPr/>
        </p:nvCxnSpPr>
        <p:spPr>
          <a:xfrm>
            <a:off x="558800" y="1100668"/>
            <a:ext cx="4944533" cy="0"/>
          </a:xfrm>
          <a:prstGeom prst="line">
            <a:avLst/>
          </a:prstGeom>
          <a:ln w="60325">
            <a:solidFill>
              <a:srgbClr val="3F4556">
                <a:alpha val="4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C5C492EF-51F6-42D9-A761-9AB087E214BC}"/>
              </a:ext>
            </a:extLst>
          </p:cNvPr>
          <p:cNvSpPr/>
          <p:nvPr/>
        </p:nvSpPr>
        <p:spPr>
          <a:xfrm>
            <a:off x="296333" y="175570"/>
            <a:ext cx="11573934" cy="6428430"/>
          </a:xfrm>
          <a:prstGeom prst="rect">
            <a:avLst/>
          </a:prstGeom>
          <a:noFill/>
          <a:ln w="104775">
            <a:solidFill>
              <a:srgbClr val="3F4556">
                <a:alpha val="7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2B3849D-3277-4A89-9A6F-99F6F41C812D}"/>
              </a:ext>
            </a:extLst>
          </p:cNvPr>
          <p:cNvSpPr/>
          <p:nvPr/>
        </p:nvSpPr>
        <p:spPr>
          <a:xfrm>
            <a:off x="558800" y="269671"/>
            <a:ext cx="439575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PROJECT FUNCTION </a:t>
            </a:r>
            <a:endParaRPr lang="ko-KR" altLang="en-US" sz="4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9C3D8C-C62F-4A60-941C-FB7B27C6A116}"/>
              </a:ext>
            </a:extLst>
          </p:cNvPr>
          <p:cNvSpPr txBox="1"/>
          <p:nvPr/>
        </p:nvSpPr>
        <p:spPr>
          <a:xfrm>
            <a:off x="1830558" y="1194769"/>
            <a:ext cx="18522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3F4556"/>
                </a:solidFill>
                <a:latin typeface="Agency FB" panose="020B0503020202020204" pitchFamily="34" charset="0"/>
              </a:rPr>
              <a:t>Guest</a:t>
            </a:r>
            <a:endParaRPr lang="ko-KR" altLang="en-US" sz="6000" b="1" dirty="0">
              <a:solidFill>
                <a:srgbClr val="3F4556"/>
              </a:solidFill>
              <a:latin typeface="Agency FB" panose="020B0503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2DD3568-310A-4EB0-AA4C-9183118896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00999" y="2528530"/>
            <a:ext cx="4059799" cy="405979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C4B46DEA-8688-4157-9955-544E6AB8AB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750" y="269670"/>
            <a:ext cx="11274879" cy="7598223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6C1FC45E-97F0-4293-B79F-494E4180BAC5}"/>
              </a:ext>
            </a:extLst>
          </p:cNvPr>
          <p:cNvSpPr/>
          <p:nvPr/>
        </p:nvSpPr>
        <p:spPr>
          <a:xfrm>
            <a:off x="4640943" y="1931665"/>
            <a:ext cx="636475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Guest Node Structure</a:t>
            </a:r>
          </a:p>
          <a:p>
            <a:pPr algn="ctr"/>
            <a:r>
              <a:rPr lang="en-US" altLang="ko-KR" sz="48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Guest Name, </a:t>
            </a:r>
          </a:p>
          <a:p>
            <a:pPr algn="ctr"/>
            <a:r>
              <a:rPr lang="en-US" altLang="ko-KR" sz="48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the number of Guests,</a:t>
            </a:r>
          </a:p>
          <a:p>
            <a:pPr algn="ctr"/>
            <a:r>
              <a:rPr lang="en-US" altLang="ko-KR" sz="48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total price, check-in status, length of stay</a:t>
            </a:r>
          </a:p>
        </p:txBody>
      </p:sp>
    </p:spTree>
    <p:extLst>
      <p:ext uri="{BB962C8B-B14F-4D97-AF65-F5344CB8AC3E}">
        <p14:creationId xmlns:p14="http://schemas.microsoft.com/office/powerpoint/2010/main" val="864500102"/>
      </p:ext>
    </p:extLst>
  </p:cSld>
  <p:clrMapOvr>
    <a:masterClrMapping/>
  </p:clrMapOvr>
  <p:transition spd="slow" advTm="27385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67 -3.33333E-6 L 0.33815 -3.33333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11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8A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57DEBE0F-2124-4D85-9D09-076762253E22}"/>
              </a:ext>
            </a:extLst>
          </p:cNvPr>
          <p:cNvCxnSpPr>
            <a:cxnSpLocks/>
          </p:cNvCxnSpPr>
          <p:nvPr/>
        </p:nvCxnSpPr>
        <p:spPr>
          <a:xfrm>
            <a:off x="558800" y="1100668"/>
            <a:ext cx="4944533" cy="0"/>
          </a:xfrm>
          <a:prstGeom prst="line">
            <a:avLst/>
          </a:prstGeom>
          <a:ln w="60325">
            <a:solidFill>
              <a:srgbClr val="3F4556">
                <a:alpha val="4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C5C492EF-51F6-42D9-A761-9AB087E214BC}"/>
              </a:ext>
            </a:extLst>
          </p:cNvPr>
          <p:cNvSpPr/>
          <p:nvPr/>
        </p:nvSpPr>
        <p:spPr>
          <a:xfrm>
            <a:off x="296333" y="175570"/>
            <a:ext cx="11573934" cy="6428430"/>
          </a:xfrm>
          <a:prstGeom prst="rect">
            <a:avLst/>
          </a:prstGeom>
          <a:noFill/>
          <a:ln w="104775">
            <a:solidFill>
              <a:srgbClr val="3F4556">
                <a:alpha val="7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2B3849D-3277-4A89-9A6F-99F6F41C812D}"/>
              </a:ext>
            </a:extLst>
          </p:cNvPr>
          <p:cNvSpPr/>
          <p:nvPr/>
        </p:nvSpPr>
        <p:spPr>
          <a:xfrm>
            <a:off x="558800" y="269671"/>
            <a:ext cx="439575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PROJECT FUNCTION </a:t>
            </a:r>
            <a:endParaRPr lang="ko-KR" altLang="en-US" sz="4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9C3D8C-C62F-4A60-941C-FB7B27C6A116}"/>
              </a:ext>
            </a:extLst>
          </p:cNvPr>
          <p:cNvSpPr txBox="1"/>
          <p:nvPr/>
        </p:nvSpPr>
        <p:spPr>
          <a:xfrm>
            <a:off x="2104947" y="1227753"/>
            <a:ext cx="18522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3F4556"/>
                </a:solidFill>
                <a:latin typeface="Agency FB" panose="020B0503020202020204" pitchFamily="34" charset="0"/>
              </a:rPr>
              <a:t>Guest</a:t>
            </a:r>
            <a:endParaRPr lang="ko-KR" altLang="en-US" sz="6000" b="1" dirty="0">
              <a:solidFill>
                <a:srgbClr val="3F4556"/>
              </a:solidFill>
              <a:latin typeface="Agency FB" panose="020B0503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2DD3568-310A-4EB0-AA4C-9183118896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51" y="2528530"/>
            <a:ext cx="4059799" cy="4059799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3984855A-3439-412C-89F2-5FDE972A7018}"/>
              </a:ext>
            </a:extLst>
          </p:cNvPr>
          <p:cNvSpPr/>
          <p:nvPr/>
        </p:nvSpPr>
        <p:spPr>
          <a:xfrm>
            <a:off x="5503332" y="1596799"/>
            <a:ext cx="260840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b="1" dirty="0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1. Reservation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8C1BB60-3365-49D8-BD78-E3C2DC0B0163}"/>
              </a:ext>
            </a:extLst>
          </p:cNvPr>
          <p:cNvSpPr/>
          <p:nvPr/>
        </p:nvSpPr>
        <p:spPr>
          <a:xfrm>
            <a:off x="5503332" y="3240574"/>
            <a:ext cx="21755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b="1" dirty="0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2. </a:t>
            </a:r>
            <a:r>
              <a:rPr lang="en-US" altLang="ko-KR" sz="4000" b="1" dirty="0" err="1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Check-IN</a:t>
            </a:r>
            <a:endParaRPr lang="en-US" altLang="ko-KR" sz="4000" b="1" dirty="0">
              <a:solidFill>
                <a:schemeClr val="accent4"/>
              </a:solidFill>
              <a:latin typeface="Agency FB" panose="020B0503020202020204" pitchFamily="34" charset="0"/>
              <a:cs typeface="Aharoni" panose="020B0604020202020204" pitchFamily="2" charset="-79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41654AE-E9C4-4471-9B6A-A4821CFC1723}"/>
              </a:ext>
            </a:extLst>
          </p:cNvPr>
          <p:cNvSpPr/>
          <p:nvPr/>
        </p:nvSpPr>
        <p:spPr>
          <a:xfrm>
            <a:off x="5503332" y="4960225"/>
            <a:ext cx="251222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b="1" dirty="0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2. </a:t>
            </a:r>
            <a:r>
              <a:rPr lang="en-US" altLang="ko-KR" sz="4000" b="1" dirty="0" err="1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Check-OUT</a:t>
            </a:r>
            <a:endParaRPr lang="en-US" altLang="ko-KR" sz="4000" b="1" dirty="0">
              <a:solidFill>
                <a:schemeClr val="accent4"/>
              </a:solidFill>
              <a:latin typeface="Agency FB" panose="020B0503020202020204" pitchFamily="34" charset="0"/>
              <a:cs typeface="Aharoni" panose="020B0604020202020204" pitchFamily="2" charset="-79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5C60E57-113D-4820-A867-AB51EEB09A91}"/>
              </a:ext>
            </a:extLst>
          </p:cNvPr>
          <p:cNvSpPr/>
          <p:nvPr/>
        </p:nvSpPr>
        <p:spPr>
          <a:xfrm>
            <a:off x="5829087" y="2221013"/>
            <a:ext cx="513313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 err="1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Reserver</a:t>
            </a:r>
            <a:r>
              <a:rPr lang="en-US" altLang="ko-KR" sz="3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name, the number of guest, </a:t>
            </a:r>
          </a:p>
          <a:p>
            <a:r>
              <a:rPr lang="en-US" altLang="ko-KR" sz="3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length of day, Room number.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7E01F0D-5B43-496C-B5F1-677B5D9922BF}"/>
              </a:ext>
            </a:extLst>
          </p:cNvPr>
          <p:cNvSpPr/>
          <p:nvPr/>
        </p:nvSpPr>
        <p:spPr>
          <a:xfrm>
            <a:off x="5829087" y="3944562"/>
            <a:ext cx="289534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indent="-514350">
              <a:buAutoNum type="arabicPeriod"/>
            </a:pPr>
            <a:r>
              <a:rPr lang="en-US" altLang="ko-KR" sz="3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By name</a:t>
            </a:r>
          </a:p>
          <a:p>
            <a:pPr marL="514350" indent="-514350">
              <a:buAutoNum type="arabicPeriod"/>
            </a:pPr>
            <a:r>
              <a:rPr lang="en-US" altLang="ko-KR" sz="3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By room number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29A95F4-242A-480F-BDBF-A77EAF07002C}"/>
              </a:ext>
            </a:extLst>
          </p:cNvPr>
          <p:cNvSpPr/>
          <p:nvPr/>
        </p:nvSpPr>
        <p:spPr>
          <a:xfrm>
            <a:off x="5829087" y="5668111"/>
            <a:ext cx="2375971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By room number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82430260"/>
      </p:ext>
    </p:extLst>
  </p:cSld>
  <p:clrMapOvr>
    <a:masterClrMapping/>
  </p:clrMapOvr>
  <p:transition spd="slow" advTm="53474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8A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57DEBE0F-2124-4D85-9D09-076762253E22}"/>
              </a:ext>
            </a:extLst>
          </p:cNvPr>
          <p:cNvCxnSpPr>
            <a:cxnSpLocks/>
          </p:cNvCxnSpPr>
          <p:nvPr/>
        </p:nvCxnSpPr>
        <p:spPr>
          <a:xfrm>
            <a:off x="558800" y="1100668"/>
            <a:ext cx="4944533" cy="0"/>
          </a:xfrm>
          <a:prstGeom prst="line">
            <a:avLst/>
          </a:prstGeom>
          <a:ln w="60325">
            <a:solidFill>
              <a:srgbClr val="3F4556">
                <a:alpha val="4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C5C492EF-51F6-42D9-A761-9AB087E214BC}"/>
              </a:ext>
            </a:extLst>
          </p:cNvPr>
          <p:cNvSpPr/>
          <p:nvPr/>
        </p:nvSpPr>
        <p:spPr>
          <a:xfrm>
            <a:off x="296333" y="175570"/>
            <a:ext cx="11573934" cy="6428430"/>
          </a:xfrm>
          <a:prstGeom prst="rect">
            <a:avLst/>
          </a:prstGeom>
          <a:noFill/>
          <a:ln w="104775">
            <a:solidFill>
              <a:srgbClr val="3F4556">
                <a:alpha val="7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2B3849D-3277-4A89-9A6F-99F6F41C812D}"/>
              </a:ext>
            </a:extLst>
          </p:cNvPr>
          <p:cNvSpPr/>
          <p:nvPr/>
        </p:nvSpPr>
        <p:spPr>
          <a:xfrm>
            <a:off x="558800" y="269671"/>
            <a:ext cx="439575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PROJECT FUNCTION </a:t>
            </a:r>
            <a:endParaRPr lang="ko-KR" altLang="en-US" sz="48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31B44BF-BC37-4739-855F-142D30D085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927" y="3200398"/>
            <a:ext cx="3837500" cy="3837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86558A1-B963-487D-AF0A-BE5E3F46B74D}"/>
              </a:ext>
            </a:extLst>
          </p:cNvPr>
          <p:cNvSpPr txBox="1"/>
          <p:nvPr/>
        </p:nvSpPr>
        <p:spPr>
          <a:xfrm>
            <a:off x="2104947" y="1227753"/>
            <a:ext cx="15308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3F4556"/>
                </a:solidFill>
                <a:latin typeface="Agency FB" panose="020B0503020202020204" pitchFamily="34" charset="0"/>
              </a:rPr>
              <a:t>Staff</a:t>
            </a:r>
            <a:endParaRPr lang="ko-KR" altLang="en-US" sz="6000" b="1" dirty="0">
              <a:solidFill>
                <a:srgbClr val="3F4556"/>
              </a:solidFill>
              <a:latin typeface="Agency FB" panose="020B0503020202020204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83F6386-1A51-4D56-B304-78FDB0BF0803}"/>
              </a:ext>
            </a:extLst>
          </p:cNvPr>
          <p:cNvSpPr/>
          <p:nvPr/>
        </p:nvSpPr>
        <p:spPr>
          <a:xfrm>
            <a:off x="5503332" y="1285124"/>
            <a:ext cx="632096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b="1" dirty="0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1. Show Current status of the Room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91B0825-1522-4C0B-8B9F-2AE16CFFE4FE}"/>
              </a:ext>
            </a:extLst>
          </p:cNvPr>
          <p:cNvSpPr/>
          <p:nvPr/>
        </p:nvSpPr>
        <p:spPr>
          <a:xfrm>
            <a:off x="5503332" y="2025767"/>
            <a:ext cx="392286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b="1" dirty="0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2. Show the guest list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4D8D087-765A-4850-8D73-3FEFA51BC1F9}"/>
              </a:ext>
            </a:extLst>
          </p:cNvPr>
          <p:cNvSpPr/>
          <p:nvPr/>
        </p:nvSpPr>
        <p:spPr>
          <a:xfrm>
            <a:off x="5503332" y="3757917"/>
            <a:ext cx="297228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b="1" dirty="0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3. Search Guest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F3A008A-66A6-4DEA-BC11-FD33D12D116C}"/>
              </a:ext>
            </a:extLst>
          </p:cNvPr>
          <p:cNvSpPr/>
          <p:nvPr/>
        </p:nvSpPr>
        <p:spPr>
          <a:xfrm>
            <a:off x="5829087" y="2766410"/>
            <a:ext cx="296908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indent="-514350">
              <a:buAutoNum type="arabicPeriod"/>
            </a:pPr>
            <a:r>
              <a:rPr lang="en-US" altLang="ko-KR" sz="3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The whole Guests</a:t>
            </a:r>
          </a:p>
          <a:p>
            <a:pPr marL="514350" indent="-514350">
              <a:buAutoNum type="arabicPeriod"/>
            </a:pPr>
            <a:r>
              <a:rPr lang="en-US" altLang="ko-KR" sz="3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Specified Room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E6A522F-EEB5-41A1-864F-6DB76658E915}"/>
              </a:ext>
            </a:extLst>
          </p:cNvPr>
          <p:cNvSpPr/>
          <p:nvPr/>
        </p:nvSpPr>
        <p:spPr>
          <a:xfrm>
            <a:off x="5829087" y="4478615"/>
            <a:ext cx="289534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indent="-514350">
              <a:buAutoNum type="arabicPeriod"/>
            </a:pPr>
            <a:r>
              <a:rPr lang="en-US" altLang="ko-KR" sz="3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By name</a:t>
            </a:r>
          </a:p>
          <a:p>
            <a:pPr marL="514350" indent="-514350">
              <a:buAutoNum type="arabicPeriod"/>
            </a:pPr>
            <a:r>
              <a:rPr lang="en-US" altLang="ko-KR" sz="30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By room number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2CAC8AE-504A-42A6-BCF3-99E71310E4D3}"/>
              </a:ext>
            </a:extLst>
          </p:cNvPr>
          <p:cNvSpPr/>
          <p:nvPr/>
        </p:nvSpPr>
        <p:spPr>
          <a:xfrm>
            <a:off x="5486255" y="5457310"/>
            <a:ext cx="587693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b="1" dirty="0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4. Reservation / </a:t>
            </a:r>
            <a:r>
              <a:rPr lang="en-US" altLang="ko-KR" sz="4000" b="1" dirty="0" err="1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Check-IN</a:t>
            </a:r>
            <a:r>
              <a:rPr lang="en-US" altLang="ko-KR" sz="4000" b="1" dirty="0"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 &amp; OUT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31391312"/>
      </p:ext>
    </p:extLst>
  </p:cSld>
  <p:clrMapOvr>
    <a:masterClrMapping/>
  </p:clrMapOvr>
  <p:transition spd="slow" advTm="72331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5" grpId="0"/>
      <p:bldP spid="17" grpId="0"/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8A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타원 11">
            <a:extLst>
              <a:ext uri="{FF2B5EF4-FFF2-40B4-BE49-F238E27FC236}">
                <a16:creationId xmlns:a16="http://schemas.microsoft.com/office/drawing/2014/main" id="{9E8EE9A0-093C-4EB4-A868-F38946457B8D}"/>
              </a:ext>
            </a:extLst>
          </p:cNvPr>
          <p:cNvSpPr/>
          <p:nvPr/>
        </p:nvSpPr>
        <p:spPr>
          <a:xfrm>
            <a:off x="4643300" y="1680416"/>
            <a:ext cx="2880000" cy="2880000"/>
          </a:xfrm>
          <a:prstGeom prst="ellipse">
            <a:avLst/>
          </a:prstGeom>
          <a:solidFill>
            <a:srgbClr val="7166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28629931-4A86-4CD2-BC60-8E13BD6647D2}"/>
              </a:ext>
            </a:extLst>
          </p:cNvPr>
          <p:cNvSpPr/>
          <p:nvPr/>
        </p:nvSpPr>
        <p:spPr>
          <a:xfrm>
            <a:off x="1014156" y="1680417"/>
            <a:ext cx="2880000" cy="2880000"/>
          </a:xfrm>
          <a:prstGeom prst="ellipse">
            <a:avLst/>
          </a:prstGeom>
          <a:solidFill>
            <a:srgbClr val="7166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57DEBE0F-2124-4D85-9D09-076762253E22}"/>
              </a:ext>
            </a:extLst>
          </p:cNvPr>
          <p:cNvCxnSpPr>
            <a:cxnSpLocks/>
          </p:cNvCxnSpPr>
          <p:nvPr/>
        </p:nvCxnSpPr>
        <p:spPr>
          <a:xfrm>
            <a:off x="558800" y="1100668"/>
            <a:ext cx="4944533" cy="0"/>
          </a:xfrm>
          <a:prstGeom prst="line">
            <a:avLst/>
          </a:prstGeom>
          <a:ln w="60325">
            <a:solidFill>
              <a:srgbClr val="3F4556">
                <a:alpha val="4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C5C492EF-51F6-42D9-A761-9AB087E214BC}"/>
              </a:ext>
            </a:extLst>
          </p:cNvPr>
          <p:cNvSpPr/>
          <p:nvPr/>
        </p:nvSpPr>
        <p:spPr>
          <a:xfrm>
            <a:off x="296333" y="175570"/>
            <a:ext cx="11573934" cy="6428430"/>
          </a:xfrm>
          <a:prstGeom prst="rect">
            <a:avLst/>
          </a:prstGeom>
          <a:noFill/>
          <a:ln w="104775">
            <a:solidFill>
              <a:srgbClr val="3F4556">
                <a:alpha val="7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2B3849D-3277-4A89-9A6F-99F6F41C812D}"/>
              </a:ext>
            </a:extLst>
          </p:cNvPr>
          <p:cNvSpPr/>
          <p:nvPr/>
        </p:nvSpPr>
        <p:spPr>
          <a:xfrm>
            <a:off x="558800" y="269671"/>
            <a:ext cx="439575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PROJECT FUNCTION </a:t>
            </a:r>
            <a:endParaRPr lang="ko-KR" altLang="en-US" sz="4800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E2A0840-343D-4293-BD07-A83064AF77B7}"/>
              </a:ext>
            </a:extLst>
          </p:cNvPr>
          <p:cNvGrpSpPr/>
          <p:nvPr/>
        </p:nvGrpSpPr>
        <p:grpSpPr>
          <a:xfrm>
            <a:off x="939681" y="1605942"/>
            <a:ext cx="3028949" cy="3028949"/>
            <a:chOff x="939681" y="1605942"/>
            <a:chExt cx="3028949" cy="3028949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871B733D-E786-4178-B7BA-C20F6235C3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9681" y="1605942"/>
              <a:ext cx="3028949" cy="3028949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97291EE-951B-4CC5-B1A9-07013D84F22A}"/>
                </a:ext>
              </a:extLst>
            </p:cNvPr>
            <p:cNvSpPr/>
            <p:nvPr/>
          </p:nvSpPr>
          <p:spPr>
            <a:xfrm>
              <a:off x="1712607" y="2843417"/>
              <a:ext cx="1483098" cy="5539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3000" b="1" dirty="0">
                  <a:latin typeface="Agency FB" panose="020B0503020202020204" pitchFamily="34" charset="0"/>
                  <a:cs typeface="Aharoni" panose="020B0604020202020204" pitchFamily="2" charset="-79"/>
                </a:rPr>
                <a:t>Structure</a:t>
              </a: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916A99D6-9CE7-4F14-B7F2-E66CC99C40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811" y="1373927"/>
            <a:ext cx="3492977" cy="3492977"/>
          </a:xfrm>
          <a:prstGeom prst="rect">
            <a:avLst/>
          </a:prstGeom>
        </p:spPr>
      </p:pic>
      <p:sp>
        <p:nvSpPr>
          <p:cNvPr id="13" name="타원 12">
            <a:extLst>
              <a:ext uri="{FF2B5EF4-FFF2-40B4-BE49-F238E27FC236}">
                <a16:creationId xmlns:a16="http://schemas.microsoft.com/office/drawing/2014/main" id="{F537428E-947E-4CA5-9AC5-F85F70067244}"/>
              </a:ext>
            </a:extLst>
          </p:cNvPr>
          <p:cNvSpPr/>
          <p:nvPr/>
        </p:nvSpPr>
        <p:spPr>
          <a:xfrm>
            <a:off x="8197969" y="1680416"/>
            <a:ext cx="2880000" cy="2880000"/>
          </a:xfrm>
          <a:prstGeom prst="ellipse">
            <a:avLst/>
          </a:prstGeom>
          <a:solidFill>
            <a:srgbClr val="7166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C88ADE3-4169-4B39-A786-FC96564BF8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2770" y="1869440"/>
            <a:ext cx="2261894" cy="2261894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82F4CB34-0075-4B2D-97F6-8B2C73097C9F}"/>
              </a:ext>
            </a:extLst>
          </p:cNvPr>
          <p:cNvSpPr/>
          <p:nvPr/>
        </p:nvSpPr>
        <p:spPr>
          <a:xfrm>
            <a:off x="1596388" y="4560415"/>
            <a:ext cx="171553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000" b="1" dirty="0">
                <a:solidFill>
                  <a:srgbClr val="3F4556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STRUCTURE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33048AC-4E27-4FA9-A3F4-CFB666EE8BF3}"/>
              </a:ext>
            </a:extLst>
          </p:cNvPr>
          <p:cNvSpPr/>
          <p:nvPr/>
        </p:nvSpPr>
        <p:spPr>
          <a:xfrm>
            <a:off x="5624679" y="4560415"/>
            <a:ext cx="91723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rgbClr val="3F4556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MENU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7BA7901-1577-412A-9C92-5703F457A903}"/>
              </a:ext>
            </a:extLst>
          </p:cNvPr>
          <p:cNvSpPr/>
          <p:nvPr/>
        </p:nvSpPr>
        <p:spPr>
          <a:xfrm>
            <a:off x="8595612" y="4560415"/>
            <a:ext cx="207620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rgbClr val="3F4556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INITIALIZATION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3A7E921-7BD9-4DAF-9FF5-A8305C12157B}"/>
              </a:ext>
            </a:extLst>
          </p:cNvPr>
          <p:cNvSpPr/>
          <p:nvPr/>
        </p:nvSpPr>
        <p:spPr>
          <a:xfrm>
            <a:off x="1589174" y="5114413"/>
            <a:ext cx="1729961" cy="12464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just">
              <a:buFontTx/>
              <a:buChar char="-"/>
            </a:pPr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Guest</a:t>
            </a:r>
          </a:p>
          <a:p>
            <a:pPr marL="457200" indent="-457200" algn="just">
              <a:buFontTx/>
              <a:buChar char="-"/>
            </a:pPr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Guest List</a:t>
            </a:r>
          </a:p>
          <a:p>
            <a:pPr marL="457200" indent="-457200" algn="just">
              <a:buFontTx/>
              <a:buChar char="-"/>
            </a:pPr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Room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F718892-3000-401C-8ACD-B380C4B149C4}"/>
              </a:ext>
            </a:extLst>
          </p:cNvPr>
          <p:cNvSpPr/>
          <p:nvPr/>
        </p:nvSpPr>
        <p:spPr>
          <a:xfrm>
            <a:off x="5161411" y="5005959"/>
            <a:ext cx="1843774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just">
              <a:buFontTx/>
              <a:buChar char="-"/>
            </a:pPr>
            <a:r>
              <a:rPr lang="en-US" altLang="ko-KR" sz="16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First greeting</a:t>
            </a:r>
          </a:p>
          <a:p>
            <a:pPr marL="457200" indent="-457200" algn="just">
              <a:buFontTx/>
              <a:buChar char="-"/>
            </a:pPr>
            <a:r>
              <a:rPr lang="en-US" altLang="ko-KR" sz="1600" b="1" dirty="0" err="1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Mode_menu</a:t>
            </a:r>
            <a:endParaRPr lang="en-US" altLang="ko-KR" sz="1600" b="1" dirty="0">
              <a:solidFill>
                <a:srgbClr val="D9C9CC"/>
              </a:solidFill>
              <a:latin typeface="Agency FB" panose="020B0503020202020204" pitchFamily="34" charset="0"/>
              <a:cs typeface="Aharoni" panose="020B0604020202020204" pitchFamily="2" charset="-79"/>
            </a:endParaRPr>
          </a:p>
          <a:p>
            <a:pPr marL="457200" indent="-457200" algn="just">
              <a:buFontTx/>
              <a:buChar char="-"/>
            </a:pPr>
            <a:r>
              <a:rPr lang="en-US" altLang="ko-KR" sz="1600" b="1" dirty="0" err="1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Manager_menu</a:t>
            </a:r>
            <a:endParaRPr lang="en-US" altLang="ko-KR" sz="1600" b="1" dirty="0">
              <a:solidFill>
                <a:srgbClr val="D9C9CC"/>
              </a:solidFill>
              <a:latin typeface="Agency FB" panose="020B0503020202020204" pitchFamily="34" charset="0"/>
              <a:cs typeface="Aharoni" panose="020B0604020202020204" pitchFamily="2" charset="-79"/>
            </a:endParaRPr>
          </a:p>
          <a:p>
            <a:pPr marL="457200" indent="-457200" algn="just">
              <a:buFontTx/>
              <a:buChar char="-"/>
            </a:pPr>
            <a:r>
              <a:rPr lang="en-US" altLang="ko-KR" sz="1600" b="1" dirty="0" err="1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General_menu</a:t>
            </a:r>
            <a:endParaRPr lang="en-US" altLang="ko-KR" sz="1600" b="1" dirty="0">
              <a:solidFill>
                <a:srgbClr val="D9C9CC"/>
              </a:solidFill>
              <a:latin typeface="Agency FB" panose="020B0503020202020204" pitchFamily="34" charset="0"/>
              <a:cs typeface="Aharoni" panose="020B0604020202020204" pitchFamily="2" charset="-79"/>
            </a:endParaRPr>
          </a:p>
          <a:p>
            <a:pPr marL="457200" indent="-457200" algn="just">
              <a:buFontTx/>
              <a:buChar char="-"/>
            </a:pPr>
            <a:r>
              <a:rPr lang="en-US" altLang="ko-KR" sz="1600" b="1" dirty="0" err="1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Room_menu</a:t>
            </a:r>
            <a:endParaRPr lang="en-US" altLang="ko-KR" sz="1600" b="1" dirty="0">
              <a:solidFill>
                <a:srgbClr val="D9C9CC"/>
              </a:solidFill>
              <a:latin typeface="Agency FB" panose="020B0503020202020204" pitchFamily="34" charset="0"/>
              <a:cs typeface="Aharoni" panose="020B0604020202020204" pitchFamily="2" charset="-79"/>
            </a:endParaRPr>
          </a:p>
          <a:p>
            <a:pPr marL="457200" indent="-457200" algn="just">
              <a:buFontTx/>
              <a:buChar char="-"/>
            </a:pPr>
            <a:r>
              <a:rPr lang="en-US" altLang="ko-KR" sz="16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-Closing greeting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8236477-F271-416B-ABBD-37F7DF818046}"/>
              </a:ext>
            </a:extLst>
          </p:cNvPr>
          <p:cNvSpPr/>
          <p:nvPr/>
        </p:nvSpPr>
        <p:spPr>
          <a:xfrm>
            <a:off x="8768735" y="5114412"/>
            <a:ext cx="1729961" cy="12464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just">
              <a:buFontTx/>
              <a:buChar char="-"/>
            </a:pPr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Guest</a:t>
            </a:r>
          </a:p>
          <a:p>
            <a:pPr marL="457200" indent="-457200" algn="just">
              <a:buFontTx/>
              <a:buChar char="-"/>
            </a:pPr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Guest List</a:t>
            </a:r>
          </a:p>
          <a:p>
            <a:pPr marL="457200" indent="-457200" algn="just">
              <a:buFontTx/>
              <a:buChar char="-"/>
            </a:pPr>
            <a:r>
              <a:rPr lang="en-US" altLang="ko-KR" sz="2500" b="1" dirty="0">
                <a:solidFill>
                  <a:srgbClr val="D9C9CC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Room</a:t>
            </a:r>
          </a:p>
        </p:txBody>
      </p:sp>
    </p:spTree>
    <p:extLst>
      <p:ext uri="{BB962C8B-B14F-4D97-AF65-F5344CB8AC3E}">
        <p14:creationId xmlns:p14="http://schemas.microsoft.com/office/powerpoint/2010/main" val="1740087704"/>
      </p:ext>
    </p:extLst>
  </p:cSld>
  <p:clrMapOvr>
    <a:masterClrMapping/>
  </p:clrMapOvr>
  <p:transition spd="slow" advTm="127056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|8.1|5.1|1.4|10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2|9.6|5.8|11.9|1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1|4.6|15.7|11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|23.9|17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5.8|6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1118</TotalTime>
  <Words>1021</Words>
  <Application>Microsoft Macintosh PowerPoint</Application>
  <PresentationFormat>와이드스크린</PresentationFormat>
  <Paragraphs>275</Paragraphs>
  <Slides>41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41</vt:i4>
      </vt:variant>
    </vt:vector>
  </HeadingPairs>
  <TitlesOfParts>
    <vt:vector size="46" baseType="lpstr">
      <vt:lpstr>Bahnschrift SemiLight SemiConde</vt:lpstr>
      <vt:lpstr>맑은 고딕</vt:lpstr>
      <vt:lpstr>Agency FB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d_aun</dc:creator>
  <cp:lastModifiedBy>Moon EeSun</cp:lastModifiedBy>
  <cp:revision>87</cp:revision>
  <dcterms:created xsi:type="dcterms:W3CDTF">2019-04-29T15:49:48Z</dcterms:created>
  <dcterms:modified xsi:type="dcterms:W3CDTF">2021-11-09T03:32:03Z</dcterms:modified>
</cp:coreProperties>
</file>

<file path=docProps/thumbnail.jpeg>
</file>